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media/image57.png" ContentType="image/png"/>
  <Override PartName="/ppt/media/image1.png" ContentType="image/png"/>
  <Override PartName="/ppt/media/image31.png" ContentType="image/png"/>
  <Override PartName="/ppt/media/image7.jpeg" ContentType="image/jpeg"/>
  <Override PartName="/ppt/media/image58.png" ContentType="image/png"/>
  <Override PartName="/ppt/media/image2.png" ContentType="image/png"/>
  <Override PartName="/ppt/media/image3.png" ContentType="image/png"/>
  <Override PartName="/ppt/media/image17.jpeg" ContentType="image/jpeg"/>
  <Override PartName="/ppt/media/image59.png" ContentType="image/png"/>
  <Override PartName="/ppt/media/image51.png" ContentType="image/png"/>
  <Override PartName="/ppt/media/image9.jpeg" ContentType="image/jpeg"/>
  <Override PartName="/ppt/media/image4.png" ContentType="image/png"/>
  <Override PartName="/ppt/media/image5.png" ContentType="image/png"/>
  <Override PartName="/ppt/media/image6.png" ContentType="image/png"/>
  <Override PartName="/ppt/media/image8.png" ContentType="image/png"/>
  <Override PartName="/ppt/media/image10.png" ContentType="image/png"/>
  <Override PartName="/ppt/media/image29.jpeg" ContentType="image/jpe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16.jpeg" ContentType="image/jpeg"/>
  <Override PartName="/ppt/media/image49.png" ContentType="image/png"/>
  <Override PartName="/ppt/media/image18.png" ContentType="image/png"/>
  <Override PartName="/ppt/media/image19.jpeg" ContentType="image/jpeg"/>
  <Override PartName="/ppt/media/image22.png" ContentType="image/png"/>
  <Override PartName="/ppt/media/image20.png" ContentType="image/png"/>
  <Override PartName="/ppt/media/image21.jpeg" ContentType="image/jpeg"/>
  <Override PartName="/ppt/media/image54.png" ContentType="image/png"/>
  <Override PartName="/ppt/media/image23.png" ContentType="image/png"/>
  <Override PartName="/ppt/media/image47.jpeg" ContentType="image/jpeg"/>
  <Override PartName="/ppt/media/image24.jpeg" ContentType="image/jpeg"/>
  <Override PartName="/ppt/media/image25.png" ContentType="image/png"/>
  <Override PartName="/ppt/media/image26.jpeg" ContentType="image/jpeg"/>
  <Override PartName="/ppt/media/image37.png" ContentType="image/png"/>
  <Override PartName="/ppt/media/image27.jpeg" ContentType="image/jpeg"/>
  <Override PartName="/ppt/media/image28.png" ContentType="image/png"/>
  <Override PartName="/ppt/media/image30.png" ContentType="image/png"/>
  <Override PartName="/ppt/media/image32.png" ContentType="image/png"/>
  <Override PartName="/ppt/media/image33.png" ContentType="image/png"/>
  <Override PartName="/ppt/media/image34.png" ContentType="image/png"/>
  <Override PartName="/ppt/media/image35.png" ContentType="image/png"/>
  <Override PartName="/ppt/media/image36.png" ContentType="image/png"/>
  <Override PartName="/ppt/media/image38.png" ContentType="image/png"/>
  <Override PartName="/ppt/media/image39.png" ContentType="image/png"/>
  <Override PartName="/ppt/media/image40.png" ContentType="image/png"/>
  <Override PartName="/ppt/media/image41.png" ContentType="image/png"/>
  <Override PartName="/ppt/media/image42.png" ContentType="image/png"/>
  <Override PartName="/ppt/media/image43.png" ContentType="image/png"/>
  <Override PartName="/ppt/media/image44.png" ContentType="image/png"/>
  <Override PartName="/ppt/media/image45.png" ContentType="image/png"/>
  <Override PartName="/ppt/media/image46.png" ContentType="image/png"/>
  <Override PartName="/ppt/media/image48.png" ContentType="image/png"/>
  <Override PartName="/ppt/media/image50.png" ContentType="image/png"/>
  <Override PartName="/ppt/media/image52.png" ContentType="image/png"/>
  <Override PartName="/ppt/media/image53.png" ContentType="image/png"/>
  <Override PartName="/ppt/media/image55.png" ContentType="image/png"/>
  <Override PartName="/ppt/media/image56.png" ContentType="image/png"/>
  <Override PartName="/ppt/media/image60.png" ContentType="image/png"/>
  <Override PartName="/ppt/media/image61.png" ContentType="image/png"/>
  <Override PartName="/ppt/media/image62.png" ContentType="image/png"/>
  <Override PartName="/ppt/media/image63.png" ContentType="image/png"/>
  <Override PartName="/ppt/media/image64.png" ContentType="image/png"/>
  <Override PartName="/ppt/media/image65.png" ContentType="image/png"/>
  <Override PartName="/ppt/slideLayouts/slideLayout3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_rels/slideLayout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0.xml.rels" ContentType="application/vnd.openxmlformats-package.relationships+xml"/>
  <Override PartName="/ppt/_rels/presentation.xml.rels" ContentType="application/vnd.openxmlformats-package.relationships+xml"/>
  <Override PartName="/ppt/slides/slide1.xml" ContentType="application/vnd.openxmlformats-officedocument.presentationml.slide+xml"/>
  <Override PartName="/ppt/slides/slide26.xml" ContentType="application/vnd.openxmlformats-officedocument.presentationml.slide+xml"/>
  <Override PartName="/ppt/slides/slide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21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22.xml" ContentType="application/vnd.openxmlformats-officedocument.presentationml.slide+xml"/>
  <Override PartName="/ppt/slides/slide6.xml" ContentType="application/vnd.openxmlformats-officedocument.presentationml.slide+xml"/>
  <Override PartName="/ppt/slides/slide23.xml" ContentType="application/vnd.openxmlformats-officedocument.presentationml.slide+xml"/>
  <Override PartName="/ppt/slides/slide7.xml" ContentType="application/vnd.openxmlformats-officedocument.presentationml.slide+xml"/>
  <Override PartName="/ppt/slides/slide24.xml" ContentType="application/vnd.openxmlformats-officedocument.presentationml.slide+xml"/>
  <Override PartName="/ppt/slides/slide8.xml" ContentType="application/vnd.openxmlformats-officedocument.presentationml.slide+xml"/>
  <Override PartName="/ppt/slides/slide25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_rels/slide26.xml.rels" ContentType="application/vnd.openxmlformats-package.relationships+xml"/>
  <Override PartName="/ppt/slides/_rels/slide53.xml.rels" ContentType="application/vnd.openxmlformats-package.relationships+xml"/>
  <Override PartName="/ppt/slides/_rels/slide9.xml.rels" ContentType="application/vnd.openxmlformats-package.relationships+xml"/>
  <Override PartName="/ppt/slides/_rels/slide35.xml.rels" ContentType="application/vnd.openxmlformats-package.relationships+xml"/>
  <Override PartName="/ppt/slides/_rels/slide1.xml.rels" ContentType="application/vnd.openxmlformats-package.relationships+xml"/>
  <Override PartName="/ppt/slides/_rels/slide22.xml.rels" ContentType="application/vnd.openxmlformats-package.relationships+xml"/>
  <Override PartName="/ppt/slides/_rels/slide36.xml.rels" ContentType="application/vnd.openxmlformats-package.relationships+xml"/>
  <Override PartName="/ppt/slides/_rels/slide2.xml.rels" ContentType="application/vnd.openxmlformats-package.relationships+xml"/>
  <Override PartName="/ppt/slides/_rels/slide20.xml.rels" ContentType="application/vnd.openxmlformats-package.relationships+xml"/>
  <Override PartName="/ppt/slides/_rels/slide3.xml.rels" ContentType="application/vnd.openxmlformats-package.relationships+xml"/>
  <Override PartName="/ppt/slides/_rels/slide37.xml.rels" ContentType="application/vnd.openxmlformats-package.relationships+xml"/>
  <Override PartName="/ppt/slides/_rels/slide21.xml.rels" ContentType="application/vnd.openxmlformats-package.relationships+xml"/>
  <Override PartName="/ppt/slides/_rels/slide4.xml.rels" ContentType="application/vnd.openxmlformats-package.relationships+xml"/>
  <Override PartName="/ppt/slides/_rels/slide38.xml.rels" ContentType="application/vnd.openxmlformats-package.relationships+xml"/>
  <Override PartName="/ppt/slides/_rels/slide5.xml.rels" ContentType="application/vnd.openxmlformats-package.relationships+xml"/>
  <Override PartName="/ppt/slides/_rels/slide39.xml.rels" ContentType="application/vnd.openxmlformats-package.relationships+xml"/>
  <Override PartName="/ppt/slides/_rels/slide23.xml.rels" ContentType="application/vnd.openxmlformats-package.relationships+xml"/>
  <Override PartName="/ppt/slides/_rels/slide6.xml.rels" ContentType="application/vnd.openxmlformats-package.relationships+xml"/>
  <Override PartName="/ppt/slides/_rels/slide50.xml.rels" ContentType="application/vnd.openxmlformats-package.relationships+xml"/>
  <Override PartName="/ppt/slides/_rels/slide24.xml.rels" ContentType="application/vnd.openxmlformats-package.relationships+xml"/>
  <Override PartName="/ppt/slides/_rels/slide7.xml.rels" ContentType="application/vnd.openxmlformats-package.relationships+xml"/>
  <Override PartName="/ppt/slides/_rels/slide51.xml.rels" ContentType="application/vnd.openxmlformats-package.relationships+xml"/>
  <Override PartName="/ppt/slides/_rels/slide25.xml.rels" ContentType="application/vnd.openxmlformats-package.relationships+xml"/>
  <Override PartName="/ppt/slides/_rels/slide8.xml.rels" ContentType="application/vnd.openxmlformats-package.relationships+xml"/>
  <Override PartName="/ppt/slides/_rels/slide52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  <Override PartName="/ppt/slides/_rels/slide27.xml.rels" ContentType="application/vnd.openxmlformats-package.relationships+xml"/>
  <Override PartName="/ppt/slides/_rels/slide28.xml.rels" ContentType="application/vnd.openxmlformats-package.relationships+xml"/>
  <Override PartName="/ppt/slides/_rels/slide29.xml.rels" ContentType="application/vnd.openxmlformats-package.relationships+xml"/>
  <Override PartName="/ppt/slides/_rels/slide30.xml.rels" ContentType="application/vnd.openxmlformats-package.relationships+xml"/>
  <Override PartName="/ppt/slides/_rels/slide31.xml.rels" ContentType="application/vnd.openxmlformats-package.relationships+xml"/>
  <Override PartName="/ppt/slides/_rels/slide32.xml.rels" ContentType="application/vnd.openxmlformats-package.relationships+xml"/>
  <Override PartName="/ppt/slides/_rels/slide33.xml.rels" ContentType="application/vnd.openxmlformats-package.relationships+xml"/>
  <Override PartName="/ppt/slides/_rels/slide34.xml.rels" ContentType="application/vnd.openxmlformats-package.relationships+xml"/>
  <Override PartName="/ppt/slides/_rels/slide40.xml.rels" ContentType="application/vnd.openxmlformats-package.relationships+xml"/>
  <Override PartName="/ppt/slides/_rels/slide41.xml.rels" ContentType="application/vnd.openxmlformats-package.relationships+xml"/>
  <Override PartName="/ppt/slides/_rels/slide42.xml.rels" ContentType="application/vnd.openxmlformats-package.relationships+xml"/>
  <Override PartName="/ppt/slides/_rels/slide43.xml.rels" ContentType="application/vnd.openxmlformats-package.relationships+xml"/>
  <Override PartName="/ppt/slides/_rels/slide44.xml.rels" ContentType="application/vnd.openxmlformats-package.relationships+xml"/>
  <Override PartName="/ppt/slides/_rels/slide45.xml.rels" ContentType="application/vnd.openxmlformats-package.relationships+xml"/>
  <Override PartName="/ppt/slides/_rels/slide46.xml.rels" ContentType="application/vnd.openxmlformats-package.relationships+xml"/>
  <Override PartName="/ppt/slides/_rels/slide47.xml.rels" ContentType="application/vnd.openxmlformats-package.relationships+xml"/>
  <Override PartName="/ppt/slides/_rels/slide48.xml.rels" ContentType="application/vnd.openxmlformats-package.relationships+xml"/>
  <Override PartName="/ppt/slides/_rels/slide49.xml.rels" ContentType="application/vnd.openxmlformats-package.relationships+xml"/>
  <Override PartName="/ppt/slides/_rels/slide54.xml.rels" ContentType="application/vnd.openxmlformats-package.relationships+xml"/>
  <Override PartName="/ppt/slides/_rels/slide55.xml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</p:sldIdLst>
  <p:sldSz cx="10080625" cy="5670550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<Relationship Id="rId40" Type="http://schemas.openxmlformats.org/officeDocument/2006/relationships/slide" Target="slides/slide36.xml"/><Relationship Id="rId41" Type="http://schemas.openxmlformats.org/officeDocument/2006/relationships/slide" Target="slides/slide37.xml"/><Relationship Id="rId42" Type="http://schemas.openxmlformats.org/officeDocument/2006/relationships/slide" Target="slides/slide38.xml"/><Relationship Id="rId43" Type="http://schemas.openxmlformats.org/officeDocument/2006/relationships/slide" Target="slides/slide39.xml"/><Relationship Id="rId44" Type="http://schemas.openxmlformats.org/officeDocument/2006/relationships/slide" Target="slides/slide40.xml"/><Relationship Id="rId45" Type="http://schemas.openxmlformats.org/officeDocument/2006/relationships/slide" Target="slides/slide41.xml"/><Relationship Id="rId46" Type="http://schemas.openxmlformats.org/officeDocument/2006/relationships/slide" Target="slides/slide42.xml"/><Relationship Id="rId47" Type="http://schemas.openxmlformats.org/officeDocument/2006/relationships/slide" Target="slides/slide43.xml"/><Relationship Id="rId48" Type="http://schemas.openxmlformats.org/officeDocument/2006/relationships/slide" Target="slides/slide44.xml"/><Relationship Id="rId49" Type="http://schemas.openxmlformats.org/officeDocument/2006/relationships/slide" Target="slides/slide45.xml"/><Relationship Id="rId50" Type="http://schemas.openxmlformats.org/officeDocument/2006/relationships/slide" Target="slides/slide46.xml"/><Relationship Id="rId51" Type="http://schemas.openxmlformats.org/officeDocument/2006/relationships/slide" Target="slides/slide47.xml"/><Relationship Id="rId52" Type="http://schemas.openxmlformats.org/officeDocument/2006/relationships/slide" Target="slides/slide48.xml"/><Relationship Id="rId53" Type="http://schemas.openxmlformats.org/officeDocument/2006/relationships/slide" Target="slides/slide49.xml"/><Relationship Id="rId54" Type="http://schemas.openxmlformats.org/officeDocument/2006/relationships/slide" Target="slides/slide50.xml"/><Relationship Id="rId55" Type="http://schemas.openxmlformats.org/officeDocument/2006/relationships/slide" Target="slides/slide51.xml"/><Relationship Id="rId56" Type="http://schemas.openxmlformats.org/officeDocument/2006/relationships/slide" Target="slides/slide52.xml"/><Relationship Id="rId57" Type="http://schemas.openxmlformats.org/officeDocument/2006/relationships/slide" Target="slides/slide53.xml"/><Relationship Id="rId58" Type="http://schemas.openxmlformats.org/officeDocument/2006/relationships/slide" Target="slides/slide54.xml"/><Relationship Id="rId59" Type="http://schemas.openxmlformats.org/officeDocument/2006/relationships/slide" Target="slides/slide55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sk-SK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k-SK" sz="2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k-SK" sz="28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sk-SK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k-SK" sz="2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k-SK" sz="2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k-SK" sz="2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k-SK" sz="28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sk-SK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k-SK" sz="2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k-SK" sz="2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k-SK" sz="2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 type="body"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k-SK" sz="2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 type="body"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k-SK" sz="2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 type="body"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k-SK" sz="28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sk-SK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sk-SK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k-SK" sz="28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sk-SK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k-SK" sz="2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7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k-SK" sz="28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sk-SK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sk-SK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k-SK" sz="2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k-SK" sz="2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3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k-SK" sz="28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sk-SK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sk-SK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k-SK" sz="2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k-SK" sz="2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7" name="PlaceHolder 4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k-SK" sz="28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sk-SK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k-SK" sz="2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k-SK" sz="2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k-SK" sz="28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sk-SK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k-SK" sz="2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k-SK" sz="28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sk-SK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k-SK" sz="2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k-SK" sz="2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k-SK" sz="2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9" name="PlaceHolder 5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k-SK" sz="28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sk-SK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k-SK" sz="2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k-SK" sz="2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k-SK" sz="2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 type="body"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k-SK" sz="2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5" name="PlaceHolder 6"/>
          <p:cNvSpPr>
            <a:spLocks noGrp="1"/>
          </p:cNvSpPr>
          <p:nvPr>
            <p:ph type="body"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k-SK" sz="2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6" name="PlaceHolder 7"/>
          <p:cNvSpPr>
            <a:spLocks noGrp="1"/>
          </p:cNvSpPr>
          <p:nvPr>
            <p:ph type="body"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k-SK" sz="28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sk-SK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sk-SK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k-SK" sz="28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sk-SK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k-SK" sz="2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5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k-SK" sz="28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sk-SK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sk-SK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k-SK" sz="28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sk-SK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k-SK" sz="2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90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k-SK" sz="2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91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k-SK" sz="28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sk-SK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k-SK" sz="2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94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k-SK" sz="2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95" name="PlaceHolder 4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k-SK" sz="28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sk-SK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k-SK" sz="2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k-SK" sz="2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k-SK" sz="28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sk-SK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k-SK" sz="2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k-SK" sz="28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sk-SK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k-SK" sz="2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k-SK" sz="2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06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k-SK" sz="2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07" name="PlaceHolder 5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k-SK" sz="28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sk-SK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k-SK" sz="2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 type="body"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k-SK" sz="2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11" name="PlaceHolder 4"/>
          <p:cNvSpPr>
            <a:spLocks noGrp="1"/>
          </p:cNvSpPr>
          <p:nvPr>
            <p:ph type="body"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k-SK" sz="2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12" name="PlaceHolder 5"/>
          <p:cNvSpPr>
            <a:spLocks noGrp="1"/>
          </p:cNvSpPr>
          <p:nvPr>
            <p:ph type="body"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k-SK" sz="2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13" name="PlaceHolder 6"/>
          <p:cNvSpPr>
            <a:spLocks noGrp="1"/>
          </p:cNvSpPr>
          <p:nvPr>
            <p:ph type="body"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k-SK" sz="2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14" name="PlaceHolder 7"/>
          <p:cNvSpPr>
            <a:spLocks noGrp="1"/>
          </p:cNvSpPr>
          <p:nvPr>
            <p:ph type="body"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k-SK" sz="28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sk-SK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k-SK" sz="2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k-SK" sz="28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sk-SK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sk-SK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k-SK" sz="2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k-SK" sz="2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k-SK" sz="28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sk-SK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k-SK" sz="2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k-SK" sz="2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k-SK" sz="28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sk-SK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k-SK" sz="2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k-SK" sz="28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k-SK" sz="28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4104000" y="4896000"/>
            <a:ext cx="43912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fld id="{697DCB92-FA85-4078-B421-E75277C6CFA2}" type="author">
              <a:rPr b="0" lang="en-US" sz="1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</a:t>
            </a:fld>
            <a:endParaRPr b="0" lang="en-US" sz="18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title"/>
          </p:nvPr>
        </p:nvSpPr>
        <p:spPr>
          <a:xfrm>
            <a:off x="504000" y="225720"/>
            <a:ext cx="9071640" cy="946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r>
              <a:rPr b="0" lang="sk-SK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sk-SK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sk-SK" sz="2800" spc="-1" strike="noStrike">
                <a:solidFill>
                  <a:srgbClr val="000000"/>
                </a:solidFill>
                <a:latin typeface="Times New Roman"/>
              </a:rPr>
              <a:t>Click to edit the outline text format</a:t>
            </a:r>
            <a:endParaRPr b="0" lang="sk-SK" sz="2800" spc="-1" strike="noStrike">
              <a:solidFill>
                <a:srgbClr val="000000"/>
              </a:solidFill>
              <a:latin typeface="Times New Roman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sk-SK" sz="2800" spc="-1" strike="noStrike">
                <a:solidFill>
                  <a:srgbClr val="000000"/>
                </a:solidFill>
                <a:latin typeface="Times New Roman"/>
              </a:rPr>
              <a:t>Second Outline Level</a:t>
            </a:r>
            <a:endParaRPr b="0" lang="sk-SK" sz="2800" spc="-1" strike="noStrike">
              <a:solidFill>
                <a:srgbClr val="000000"/>
              </a:solidFill>
              <a:latin typeface="Times New Roman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sk-SK" sz="2800" spc="-1" strike="noStrike">
                <a:solidFill>
                  <a:srgbClr val="000000"/>
                </a:solidFill>
                <a:latin typeface="Times New Roman"/>
              </a:rPr>
              <a:t>Third Outline Level</a:t>
            </a:r>
            <a:endParaRPr b="0" lang="sk-SK" sz="2800" spc="-1" strike="noStrike">
              <a:solidFill>
                <a:srgbClr val="000000"/>
              </a:solidFill>
              <a:latin typeface="Times New Roman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sk-SK" sz="2800" spc="-1" strike="noStrike">
                <a:solidFill>
                  <a:srgbClr val="000000"/>
                </a:solidFill>
                <a:latin typeface="Times New Roman"/>
              </a:rPr>
              <a:t>Fourth Outline Level</a:t>
            </a:r>
            <a:endParaRPr b="0" lang="sk-SK" sz="2800" spc="-1" strike="noStrike">
              <a:solidFill>
                <a:srgbClr val="000000"/>
              </a:solidFill>
              <a:latin typeface="Times New Roman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sk-SK" sz="2800" spc="-1" strike="noStrike">
                <a:solidFill>
                  <a:srgbClr val="000000"/>
                </a:solidFill>
                <a:latin typeface="Times New Roman"/>
              </a:rPr>
              <a:t>Fifth Outline Level</a:t>
            </a:r>
            <a:endParaRPr b="0" lang="sk-SK" sz="2800" spc="-1" strike="noStrike">
              <a:solidFill>
                <a:srgbClr val="000000"/>
              </a:solidFill>
              <a:latin typeface="Times New Roman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sk-SK" sz="2800" spc="-1" strike="noStrike">
                <a:solidFill>
                  <a:srgbClr val="000000"/>
                </a:solidFill>
                <a:latin typeface="Times New Roman"/>
              </a:rPr>
              <a:t>Sixth Outline Level</a:t>
            </a:r>
            <a:endParaRPr b="0" lang="sk-SK" sz="2800" spc="-1" strike="noStrike">
              <a:solidFill>
                <a:srgbClr val="000000"/>
              </a:solidFill>
              <a:latin typeface="Times New Roman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sk-SK" sz="2800" spc="-1" strike="noStrike">
                <a:solidFill>
                  <a:srgbClr val="000000"/>
                </a:solidFill>
                <a:latin typeface="Times New Roman"/>
              </a:rPr>
              <a:t>Seventh Outline Level</a:t>
            </a:r>
            <a:endParaRPr b="0" lang="sk-SK" sz="28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sk-SK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sk-SK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sk-SK" sz="2800" spc="-1" strike="noStrike">
                <a:solidFill>
                  <a:srgbClr val="000000"/>
                </a:solidFill>
                <a:latin typeface="Times New Roman"/>
              </a:rPr>
              <a:t>Click to edit the outline text format</a:t>
            </a:r>
            <a:endParaRPr b="0" lang="sk-SK" sz="2800" spc="-1" strike="noStrike">
              <a:solidFill>
                <a:srgbClr val="000000"/>
              </a:solidFill>
              <a:latin typeface="Times New Roman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sk-SK" sz="2000" spc="-1" strike="noStrike">
                <a:solidFill>
                  <a:srgbClr val="000000"/>
                </a:solidFill>
                <a:latin typeface="Times New Roman"/>
              </a:rPr>
              <a:t>Second Outline Level</a:t>
            </a:r>
            <a:endParaRPr b="0" lang="sk-SK" sz="2000" spc="-1" strike="noStrike">
              <a:solidFill>
                <a:srgbClr val="000000"/>
              </a:solidFill>
              <a:latin typeface="Times New Roman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sk-SK" sz="1800" spc="-1" strike="noStrike">
                <a:solidFill>
                  <a:srgbClr val="000000"/>
                </a:solidFill>
                <a:latin typeface="Times New Roman"/>
              </a:rPr>
              <a:t>Third Outline Level</a:t>
            </a:r>
            <a:endParaRPr b="0" lang="sk-SK" sz="1800" spc="-1" strike="noStrike">
              <a:solidFill>
                <a:srgbClr val="000000"/>
              </a:solidFill>
              <a:latin typeface="Times New Roman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sk-SK" sz="1800" spc="-1" strike="noStrike">
                <a:solidFill>
                  <a:srgbClr val="000000"/>
                </a:solidFill>
                <a:latin typeface="Times New Roman"/>
              </a:rPr>
              <a:t>Fourth Outline Level</a:t>
            </a:r>
            <a:endParaRPr b="0" lang="sk-SK" sz="1800" spc="-1" strike="noStrike">
              <a:solidFill>
                <a:srgbClr val="000000"/>
              </a:solidFill>
              <a:latin typeface="Times New Roman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sk-SK" sz="2000" spc="-1" strike="noStrike">
                <a:solidFill>
                  <a:srgbClr val="000000"/>
                </a:solidFill>
                <a:latin typeface="Times New Roman"/>
              </a:rPr>
              <a:t>Fifth Outline Level</a:t>
            </a:r>
            <a:endParaRPr b="0" lang="sk-SK" sz="2000" spc="-1" strike="noStrike">
              <a:solidFill>
                <a:srgbClr val="000000"/>
              </a:solidFill>
              <a:latin typeface="Times New Roman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sk-SK" sz="2000" spc="-1" strike="noStrike">
                <a:solidFill>
                  <a:srgbClr val="000000"/>
                </a:solidFill>
                <a:latin typeface="Times New Roman"/>
              </a:rPr>
              <a:t>Sixth Outline Level</a:t>
            </a:r>
            <a:endParaRPr b="0" lang="sk-SK" sz="2000" spc="-1" strike="noStrike">
              <a:solidFill>
                <a:srgbClr val="000000"/>
              </a:solidFill>
              <a:latin typeface="Times New Roman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sk-SK" sz="2000" spc="-1" strike="noStrike">
                <a:solidFill>
                  <a:srgbClr val="000000"/>
                </a:solidFill>
                <a:latin typeface="Times New Roman"/>
              </a:rPr>
              <a:t>Seventh Outline Level</a:t>
            </a:r>
            <a:endParaRPr b="0" lang="sk-SK" sz="20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sk-SK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sk-SK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sk-SK" sz="2800" spc="-1" strike="noStrike">
                <a:solidFill>
                  <a:srgbClr val="000000"/>
                </a:solidFill>
                <a:latin typeface="Times New Roman"/>
              </a:rPr>
              <a:t>Click to edit the outline text format</a:t>
            </a:r>
            <a:endParaRPr b="0" lang="sk-SK" sz="2800" spc="-1" strike="noStrike">
              <a:solidFill>
                <a:srgbClr val="000000"/>
              </a:solidFill>
              <a:latin typeface="Times New Roman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sk-SK" sz="2000" spc="-1" strike="noStrike">
                <a:solidFill>
                  <a:srgbClr val="000000"/>
                </a:solidFill>
                <a:latin typeface="Times New Roman"/>
              </a:rPr>
              <a:t>Second Outline Level</a:t>
            </a:r>
            <a:endParaRPr b="0" lang="sk-SK" sz="2000" spc="-1" strike="noStrike">
              <a:solidFill>
                <a:srgbClr val="000000"/>
              </a:solidFill>
              <a:latin typeface="Times New Roman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sk-SK" sz="1800" spc="-1" strike="noStrike">
                <a:solidFill>
                  <a:srgbClr val="000000"/>
                </a:solidFill>
                <a:latin typeface="Times New Roman"/>
              </a:rPr>
              <a:t>Third Outline Level</a:t>
            </a:r>
            <a:endParaRPr b="0" lang="sk-SK" sz="1800" spc="-1" strike="noStrike">
              <a:solidFill>
                <a:srgbClr val="000000"/>
              </a:solidFill>
              <a:latin typeface="Times New Roman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sk-SK" sz="1800" spc="-1" strike="noStrike">
                <a:solidFill>
                  <a:srgbClr val="000000"/>
                </a:solidFill>
                <a:latin typeface="Times New Roman"/>
              </a:rPr>
              <a:t>Fourth Outline Level</a:t>
            </a:r>
            <a:endParaRPr b="0" lang="sk-SK" sz="1800" spc="-1" strike="noStrike">
              <a:solidFill>
                <a:srgbClr val="000000"/>
              </a:solidFill>
              <a:latin typeface="Times New Roman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sk-SK" sz="2000" spc="-1" strike="noStrike">
                <a:solidFill>
                  <a:srgbClr val="000000"/>
                </a:solidFill>
                <a:latin typeface="Times New Roman"/>
              </a:rPr>
              <a:t>Fifth Outline Level</a:t>
            </a:r>
            <a:endParaRPr b="0" lang="sk-SK" sz="2000" spc="-1" strike="noStrike">
              <a:solidFill>
                <a:srgbClr val="000000"/>
              </a:solidFill>
              <a:latin typeface="Times New Roman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sk-SK" sz="2000" spc="-1" strike="noStrike">
                <a:solidFill>
                  <a:srgbClr val="000000"/>
                </a:solidFill>
                <a:latin typeface="Times New Roman"/>
              </a:rPr>
              <a:t>Sixth Outline Level</a:t>
            </a:r>
            <a:endParaRPr b="0" lang="sk-SK" sz="2000" spc="-1" strike="noStrike">
              <a:solidFill>
                <a:srgbClr val="000000"/>
              </a:solidFill>
              <a:latin typeface="Times New Roman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sk-SK" sz="2000" spc="-1" strike="noStrike">
                <a:solidFill>
                  <a:srgbClr val="000000"/>
                </a:solidFill>
                <a:latin typeface="Times New Roman"/>
              </a:rPr>
              <a:t>Seventh Outline Level</a:t>
            </a:r>
            <a:endParaRPr b="0" lang="sk-SK" sz="20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25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25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6.jpeg"/><Relationship Id="rId2" Type="http://schemas.openxmlformats.org/officeDocument/2006/relationships/slideLayout" Target="../slideLayouts/slideLayout25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7.jpeg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25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9.jpeg"/><Relationship Id="rId2" Type="http://schemas.openxmlformats.org/officeDocument/2006/relationships/image" Target="../media/image20.png"/><Relationship Id="rId3" Type="http://schemas.openxmlformats.org/officeDocument/2006/relationships/slideLayout" Target="../slideLayouts/slideLayout25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1.jpeg"/><Relationship Id="rId2" Type="http://schemas.openxmlformats.org/officeDocument/2006/relationships/slideLayout" Target="../slideLayouts/slideLayout2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image" Target="../media/image23.png"/><Relationship Id="rId3" Type="http://schemas.openxmlformats.org/officeDocument/2006/relationships/slideLayout" Target="../slideLayouts/slideLayout25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24.jpeg"/><Relationship Id="rId2" Type="http://schemas.openxmlformats.org/officeDocument/2006/relationships/slideLayout" Target="../slideLayouts/slideLayout25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image" Target="../media/image26.jpeg"/><Relationship Id="rId3" Type="http://schemas.openxmlformats.org/officeDocument/2006/relationships/slideLayout" Target="../slideLayouts/slideLayout25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7.jpeg"/><Relationship Id="rId2" Type="http://schemas.openxmlformats.org/officeDocument/2006/relationships/image" Target="../media/image28.png"/><Relationship Id="rId3" Type="http://schemas.openxmlformats.org/officeDocument/2006/relationships/slideLayout" Target="../slideLayouts/slideLayout2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9.jpeg"/><Relationship Id="rId2" Type="http://schemas.openxmlformats.org/officeDocument/2006/relationships/slideLayout" Target="../slideLayouts/slideLayout25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image" Target="../media/image31.png"/><Relationship Id="rId3" Type="http://schemas.openxmlformats.org/officeDocument/2006/relationships/slideLayout" Target="../slideLayouts/slideLayout25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image" Target="../media/image33.png"/><Relationship Id="rId3" Type="http://schemas.openxmlformats.org/officeDocument/2006/relationships/slideLayout" Target="../slideLayouts/slideLayout25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25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25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slideLayout" Target="../slideLayouts/slideLayout25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slideLayout" Target="../slideLayouts/slideLayout25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25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image" Target="../media/image40.png"/><Relationship Id="rId3" Type="http://schemas.openxmlformats.org/officeDocument/2006/relationships/image" Target="../media/image41.png"/><Relationship Id="rId4" Type="http://schemas.openxmlformats.org/officeDocument/2006/relationships/slideLayout" Target="../slideLayouts/slideLayout25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image" Target="../media/image43.png"/><Relationship Id="rId3" Type="http://schemas.openxmlformats.org/officeDocument/2006/relationships/slideLayout" Target="../slideLayouts/slideLayout2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slideLayout" Target="../slideLayouts/slideLayout25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image" Target="../media/image46.png"/><Relationship Id="rId3" Type="http://schemas.openxmlformats.org/officeDocument/2006/relationships/slideLayout" Target="../slideLayouts/slideLayout25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47.jpeg"/><Relationship Id="rId2" Type="http://schemas.openxmlformats.org/officeDocument/2006/relationships/image" Target="../media/image48.png"/><Relationship Id="rId3" Type="http://schemas.openxmlformats.org/officeDocument/2006/relationships/slideLayout" Target="../slideLayouts/slideLayout25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slideLayout" Target="../slideLayouts/slideLayout25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image" Target="../media/image51.png"/><Relationship Id="rId3" Type="http://schemas.openxmlformats.org/officeDocument/2006/relationships/slideLayout" Target="../slideLayouts/slideLayout2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7.jpeg"/><Relationship Id="rId2" Type="http://schemas.openxmlformats.org/officeDocument/2006/relationships/slideLayout" Target="../slideLayouts/slideLayout13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52.png"/><Relationship Id="rId2" Type="http://schemas.openxmlformats.org/officeDocument/2006/relationships/slideLayout" Target="../slideLayouts/slideLayout25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53.png"/><Relationship Id="rId2" Type="http://schemas.openxmlformats.org/officeDocument/2006/relationships/image" Target="../media/image54.png"/><Relationship Id="rId3" Type="http://schemas.openxmlformats.org/officeDocument/2006/relationships/slideLayout" Target="../slideLayouts/slideLayout25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55.png"/><Relationship Id="rId2" Type="http://schemas.openxmlformats.org/officeDocument/2006/relationships/slideLayout" Target="../slideLayouts/slideLayout25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56.png"/><Relationship Id="rId2" Type="http://schemas.openxmlformats.org/officeDocument/2006/relationships/slideLayout" Target="../slideLayouts/slideLayout25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image" Target="../media/image57.png"/><Relationship Id="rId2" Type="http://schemas.openxmlformats.org/officeDocument/2006/relationships/slideLayout" Target="../slideLayouts/slideLayout25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58.png"/><Relationship Id="rId2" Type="http://schemas.openxmlformats.org/officeDocument/2006/relationships/slideLayout" Target="../slideLayouts/slideLayout25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59.png"/><Relationship Id="rId2" Type="http://schemas.openxmlformats.org/officeDocument/2006/relationships/slideLayout" Target="../slideLayouts/slideLayout25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image" Target="../media/image60.png"/><Relationship Id="rId2" Type="http://schemas.openxmlformats.org/officeDocument/2006/relationships/slideLayout" Target="../slideLayouts/slideLayout25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image" Target="../media/image61.png"/><Relationship Id="rId2" Type="http://schemas.openxmlformats.org/officeDocument/2006/relationships/slideLayout" Target="../slideLayouts/slideLayout2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3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image" Target="../media/image62.png"/><Relationship Id="rId2" Type="http://schemas.openxmlformats.org/officeDocument/2006/relationships/slideLayout" Target="../slideLayouts/slideLayout25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image" Target="../media/image63.png"/><Relationship Id="rId2" Type="http://schemas.openxmlformats.org/officeDocument/2006/relationships/slideLayout" Target="../slideLayouts/slideLayout25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image" Target="../media/image64.png"/><Relationship Id="rId2" Type="http://schemas.openxmlformats.org/officeDocument/2006/relationships/slideLayout" Target="../slideLayouts/slideLayout25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image" Target="../media/image65.png"/><Relationship Id="rId2" Type="http://schemas.openxmlformats.org/officeDocument/2006/relationships/slideLayout" Target="../slideLayouts/slideLayout2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9.jpeg"/><Relationship Id="rId2" Type="http://schemas.openxmlformats.org/officeDocument/2006/relationships/slideLayout" Target="../slideLayouts/slideLayout2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slideLayout" Target="../slideLayouts/slideLayout25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png"/><Relationship Id="rId3" Type="http://schemas.openxmlformats.org/officeDocument/2006/relationships/slideLayout" Target="../slideLayouts/slideLayout2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Obrázok 114" descr=""/>
          <p:cNvPicPr/>
          <p:nvPr/>
        </p:nvPicPr>
        <p:blipFill>
          <a:blip r:embed="rId1"/>
          <a:stretch/>
        </p:blipFill>
        <p:spPr>
          <a:xfrm>
            <a:off x="6217920" y="56520"/>
            <a:ext cx="3840120" cy="3417840"/>
          </a:xfrm>
          <a:prstGeom prst="rect">
            <a:avLst/>
          </a:prstGeom>
          <a:ln>
            <a:noFill/>
          </a:ln>
        </p:spPr>
      </p:pic>
      <p:sp>
        <p:nvSpPr>
          <p:cNvPr id="116" name="CustomShape 1"/>
          <p:cNvSpPr/>
          <p:nvPr/>
        </p:nvSpPr>
        <p:spPr>
          <a:xfrm>
            <a:off x="144000" y="3275640"/>
            <a:ext cx="8999280" cy="1341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>
              <a:lnSpc>
                <a:spcPct val="100000"/>
              </a:lnSpc>
            </a:pPr>
            <a:r>
              <a:rPr b="0" lang="en-US" sz="4400" spc="-1" strike="noStrike">
                <a:solidFill>
                  <a:srgbClr val="ffffff"/>
                </a:solidFill>
                <a:latin typeface="Times New Roman"/>
                <a:ea typeface="DejaVu Sans"/>
              </a:rPr>
              <a:t>TOR: TVORBA WIFI HOTSPOTU PRE ANONYMNÝ WEB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17" name="CustomShape 2"/>
          <p:cNvSpPr/>
          <p:nvPr/>
        </p:nvSpPr>
        <p:spPr>
          <a:xfrm>
            <a:off x="6858000" y="5092920"/>
            <a:ext cx="3108240" cy="21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ct val="100000"/>
              </a:lnSpc>
            </a:pPr>
            <a:r>
              <a:rPr b="1" lang="en-US" sz="1400" spc="-1" strike="noStrike" cap="all">
                <a:solidFill>
                  <a:srgbClr val="ffffff"/>
                </a:solidFill>
                <a:latin typeface="Times New Roman"/>
                <a:ea typeface="DejaVu Sans"/>
              </a:rPr>
              <a:t>Vlčák, Stranovská, Rusňák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18" name="CustomShape 3"/>
          <p:cNvSpPr/>
          <p:nvPr/>
        </p:nvSpPr>
        <p:spPr>
          <a:xfrm>
            <a:off x="91440" y="5002920"/>
            <a:ext cx="2102400" cy="51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1400" spc="-1" strike="noStrike" cap="all">
                <a:solidFill>
                  <a:srgbClr val="ffffff"/>
                </a:solidFill>
                <a:latin typeface="Times New Roman"/>
                <a:ea typeface="Times New Roman"/>
              </a:rPr>
              <a:t>Seminárna práca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400" spc="-1" strike="noStrike" cap="all">
                <a:solidFill>
                  <a:srgbClr val="ffffff"/>
                </a:solidFill>
                <a:latin typeface="Times New Roman"/>
                <a:ea typeface="Times New Roman"/>
              </a:rPr>
              <a:t>Nitra 2021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CustomShape 1"/>
          <p:cNvSpPr/>
          <p:nvPr/>
        </p:nvSpPr>
        <p:spPr>
          <a:xfrm>
            <a:off x="274320" y="91440"/>
            <a:ext cx="960048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ffffff"/>
                </a:solidFill>
                <a:latin typeface="Times New Roman"/>
                <a:ea typeface="DejaVu Sans"/>
              </a:rPr>
              <a:t>Napálenie Raspberry Pi OS Lite na SD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145" name="Obrázok 144" descr=""/>
          <p:cNvPicPr/>
          <p:nvPr/>
        </p:nvPicPr>
        <p:blipFill>
          <a:blip r:embed="rId1"/>
          <a:srcRect l="1962" t="2958" r="1362" b="2072"/>
          <a:stretch/>
        </p:blipFill>
        <p:spPr>
          <a:xfrm>
            <a:off x="2011680" y="1371600"/>
            <a:ext cx="5668560" cy="36723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CustomShape 1"/>
          <p:cNvSpPr/>
          <p:nvPr/>
        </p:nvSpPr>
        <p:spPr>
          <a:xfrm>
            <a:off x="274320" y="91440"/>
            <a:ext cx="6674400" cy="63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ffffff"/>
                </a:solidFill>
                <a:latin typeface="Times New Roman"/>
                <a:ea typeface="DejaVu Sans"/>
              </a:rPr>
              <a:t>Initial boot and log in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147" name="CustomShape 2"/>
          <p:cNvSpPr/>
          <p:nvPr/>
        </p:nvSpPr>
        <p:spPr>
          <a:xfrm>
            <a:off x="640080" y="1226520"/>
            <a:ext cx="5028480" cy="201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Times New Roman"/>
                <a:ea typeface="DejaVu Sans"/>
              </a:rPr>
              <a:t>$ sudo apt update &amp;&amp; apt upgrade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Times New Roman"/>
                <a:ea typeface="DejaVu Sans"/>
              </a:rPr>
              <a:t># optional change password with raspi-config and reboot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Times New Roman"/>
                <a:ea typeface="DejaVu Sans"/>
              </a:rPr>
              <a:t>$ sudo apt install hostapd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Times New Roman"/>
                <a:ea typeface="DejaVu Sans"/>
              </a:rPr>
              <a:t>$ sudo apt install udhcpd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48" name="Obrázok 147" descr=""/>
          <p:cNvPicPr/>
          <p:nvPr/>
        </p:nvPicPr>
        <p:blipFill>
          <a:blip r:embed="rId1"/>
          <a:srcRect l="13625" t="9082" r="5474" b="35"/>
          <a:stretch/>
        </p:blipFill>
        <p:spPr>
          <a:xfrm>
            <a:off x="8869680" y="91440"/>
            <a:ext cx="913680" cy="9136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CustomShape 1"/>
          <p:cNvSpPr/>
          <p:nvPr/>
        </p:nvSpPr>
        <p:spPr>
          <a:xfrm>
            <a:off x="274320" y="91440"/>
            <a:ext cx="7040160" cy="63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ffffff"/>
                </a:solidFill>
                <a:latin typeface="Times New Roman"/>
                <a:ea typeface="DejaVu Sans"/>
              </a:rPr>
              <a:t>hostapd – host + AP + deamon 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150" name="CustomShape 2"/>
          <p:cNvSpPr/>
          <p:nvPr/>
        </p:nvSpPr>
        <p:spPr>
          <a:xfrm>
            <a:off x="548640" y="1280160"/>
            <a:ext cx="4845960" cy="1431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ffffff"/>
                </a:solidFill>
                <a:latin typeface="Times New Roman"/>
                <a:ea typeface="DejaVu Sans"/>
              </a:rPr>
              <a:t>hostapd démon užívateľského priestoru, ktorý umožňuje karte sieťového rozhrania fungovať ako prístupový bod a autentifikačný server.</a:t>
            </a:r>
            <a:endParaRPr b="0" lang="en-US" sz="2200" spc="-1" strike="noStrike">
              <a:latin typeface="Arial"/>
            </a:endParaRPr>
          </a:p>
        </p:txBody>
      </p:sp>
      <p:pic>
        <p:nvPicPr>
          <p:cNvPr id="151" name="Obrázok 150" descr=""/>
          <p:cNvPicPr/>
          <p:nvPr/>
        </p:nvPicPr>
        <p:blipFill>
          <a:blip r:embed="rId1"/>
          <a:stretch/>
        </p:blipFill>
        <p:spPr>
          <a:xfrm>
            <a:off x="8321040" y="91440"/>
            <a:ext cx="1462680" cy="731160"/>
          </a:xfrm>
          <a:prstGeom prst="rect">
            <a:avLst/>
          </a:prstGeom>
          <a:ln>
            <a:noFill/>
          </a:ln>
        </p:spPr>
      </p:pic>
      <p:sp>
        <p:nvSpPr>
          <p:cNvPr id="152" name="CustomShape 3"/>
          <p:cNvSpPr/>
          <p:nvPr/>
        </p:nvSpPr>
        <p:spPr>
          <a:xfrm>
            <a:off x="4846320" y="3579480"/>
            <a:ext cx="4297320" cy="1553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ffffff"/>
                </a:solidFill>
                <a:latin typeface="Times New Roman"/>
                <a:ea typeface="DejaVu Sans"/>
              </a:rPr>
              <a:t>Potrebujeme vytvoriť / upraviť: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ffffff"/>
                </a:solidFill>
                <a:latin typeface="Times New Roman"/>
                <a:ea typeface="DejaVu Sans"/>
              </a:rPr>
              <a:t> </a:t>
            </a:r>
            <a:r>
              <a:rPr b="0" lang="en-US" sz="2400" spc="-1" strike="noStrike">
                <a:solidFill>
                  <a:srgbClr val="ffffff"/>
                </a:solidFill>
                <a:latin typeface="Times New Roman"/>
                <a:ea typeface="DejaVu Sans"/>
              </a:rPr>
              <a:t>- /</a:t>
            </a:r>
            <a:r>
              <a:rPr b="0" i="1" lang="en-US" sz="2400" spc="-1" strike="noStrike">
                <a:solidFill>
                  <a:srgbClr val="ffffff"/>
                </a:solidFill>
                <a:latin typeface="Times New Roman"/>
                <a:ea typeface="DejaVu Sans"/>
              </a:rPr>
              <a:t>etc</a:t>
            </a:r>
            <a:r>
              <a:rPr b="0" lang="en-US" sz="2400" spc="-1" strike="noStrike">
                <a:solidFill>
                  <a:srgbClr val="ffffff"/>
                </a:solidFill>
                <a:latin typeface="Times New Roman"/>
                <a:ea typeface="DejaVu Sans"/>
              </a:rPr>
              <a:t>/hostapd/hostapd.conf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ffffff"/>
                </a:solidFill>
                <a:latin typeface="Times New Roman"/>
                <a:ea typeface="DejaVu Sans"/>
              </a:rPr>
              <a:t> </a:t>
            </a:r>
            <a:r>
              <a:rPr b="0" lang="en-US" sz="2400" spc="-1" strike="noStrike">
                <a:solidFill>
                  <a:srgbClr val="ffffff"/>
                </a:solidFill>
                <a:latin typeface="Times New Roman"/>
                <a:ea typeface="DejaVu Sans"/>
              </a:rPr>
              <a:t>- /etc/default/hostapd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CustomShape 1"/>
          <p:cNvSpPr/>
          <p:nvPr/>
        </p:nvSpPr>
        <p:spPr>
          <a:xfrm>
            <a:off x="274320" y="91440"/>
            <a:ext cx="7040160" cy="51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i="1" lang="en-US" sz="2800" spc="-1" strike="noStrike">
                <a:solidFill>
                  <a:srgbClr val="ffffff"/>
                </a:solidFill>
                <a:latin typeface="Times New Roman"/>
                <a:ea typeface="DejaVu Sans"/>
              </a:rPr>
              <a:t>/etc/hostapd/hostapd.conf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54" name="CustomShape 2"/>
          <p:cNvSpPr/>
          <p:nvPr/>
        </p:nvSpPr>
        <p:spPr>
          <a:xfrm>
            <a:off x="274320" y="914400"/>
            <a:ext cx="484596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Times New Roman"/>
                <a:ea typeface="DejaVu Sans"/>
              </a:rPr>
              <a:t>$ sudo nano /</a:t>
            </a:r>
            <a:r>
              <a:rPr b="0" i="1" lang="en-US" sz="1800" spc="-1" strike="noStrike">
                <a:solidFill>
                  <a:srgbClr val="ffffff"/>
                </a:solidFill>
                <a:latin typeface="Times New Roman"/>
                <a:ea typeface="DejaVu Sans"/>
              </a:rPr>
              <a:t>etc/hostapd/hostapd.conf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55" name="Obrázok 154" descr=""/>
          <p:cNvPicPr/>
          <p:nvPr/>
        </p:nvPicPr>
        <p:blipFill>
          <a:blip r:embed="rId1"/>
          <a:stretch/>
        </p:blipFill>
        <p:spPr>
          <a:xfrm>
            <a:off x="8229600" y="91440"/>
            <a:ext cx="1462680" cy="731160"/>
          </a:xfrm>
          <a:prstGeom prst="rect">
            <a:avLst/>
          </a:prstGeom>
          <a:ln>
            <a:noFill/>
          </a:ln>
        </p:spPr>
      </p:pic>
      <p:pic>
        <p:nvPicPr>
          <p:cNvPr id="156" name="Obrázok 155" descr=""/>
          <p:cNvPicPr/>
          <p:nvPr/>
        </p:nvPicPr>
        <p:blipFill>
          <a:blip r:embed="rId2"/>
          <a:srcRect l="0" t="0" r="18599" b="0"/>
          <a:stretch/>
        </p:blipFill>
        <p:spPr>
          <a:xfrm>
            <a:off x="457200" y="1371600"/>
            <a:ext cx="4205520" cy="36572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CustomShape 1"/>
          <p:cNvSpPr/>
          <p:nvPr/>
        </p:nvSpPr>
        <p:spPr>
          <a:xfrm>
            <a:off x="216360" y="152640"/>
            <a:ext cx="2889000" cy="42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>
            <a:spAutoFit/>
          </a:bodyPr>
          <a:p>
            <a:pPr>
              <a:lnSpc>
                <a:spcPct val="100000"/>
              </a:lnSpc>
            </a:pPr>
            <a:r>
              <a:rPr b="1" i="1" lang="en-US" sz="2800" spc="-1" strike="noStrike">
                <a:solidFill>
                  <a:srgbClr val="ffffff"/>
                </a:solidFill>
                <a:latin typeface="Times New Roman"/>
                <a:ea typeface="DejaVu Sans"/>
              </a:rPr>
              <a:t>/etc/default/hostapd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58" name="CustomShape 2"/>
          <p:cNvSpPr/>
          <p:nvPr/>
        </p:nvSpPr>
        <p:spPr>
          <a:xfrm>
            <a:off x="365760" y="732600"/>
            <a:ext cx="484596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Times New Roman"/>
                <a:ea typeface="DejaVu Sans"/>
              </a:rPr>
              <a:t>$ sudo nano /</a:t>
            </a:r>
            <a:r>
              <a:rPr b="0" i="1" lang="en-US" sz="1800" spc="-1" strike="noStrike">
                <a:solidFill>
                  <a:srgbClr val="ffffff"/>
                </a:solidFill>
                <a:latin typeface="Times New Roman"/>
                <a:ea typeface="DejaVu Sans"/>
              </a:rPr>
              <a:t>etc/default/hostapd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59" name="Obrázok 158" descr=""/>
          <p:cNvPicPr/>
          <p:nvPr/>
        </p:nvPicPr>
        <p:blipFill>
          <a:blip r:embed="rId1"/>
          <a:stretch/>
        </p:blipFill>
        <p:spPr>
          <a:xfrm>
            <a:off x="8229600" y="91440"/>
            <a:ext cx="1462680" cy="731160"/>
          </a:xfrm>
          <a:prstGeom prst="rect">
            <a:avLst/>
          </a:prstGeom>
          <a:ln>
            <a:noFill/>
          </a:ln>
        </p:spPr>
      </p:pic>
      <p:pic>
        <p:nvPicPr>
          <p:cNvPr id="160" name="Obrázok 159" descr=""/>
          <p:cNvPicPr/>
          <p:nvPr/>
        </p:nvPicPr>
        <p:blipFill>
          <a:blip r:embed="rId2"/>
          <a:srcRect l="0" t="0" r="0" b="4267"/>
          <a:stretch/>
        </p:blipFill>
        <p:spPr>
          <a:xfrm>
            <a:off x="382320" y="1445760"/>
            <a:ext cx="8029800" cy="36741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CustomShape 1"/>
          <p:cNvSpPr/>
          <p:nvPr/>
        </p:nvSpPr>
        <p:spPr>
          <a:xfrm>
            <a:off x="548640" y="1097280"/>
            <a:ext cx="6766200" cy="1766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ffffff"/>
                </a:solidFill>
                <a:latin typeface="Calibri"/>
                <a:ea typeface="DejaVu Sans"/>
              </a:rPr>
              <a:t>$ sudo systemctl unmask hostapd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ffffff"/>
                </a:solidFill>
                <a:latin typeface="Calibri"/>
                <a:ea typeface="DejaVu Sans"/>
              </a:rPr>
              <a:t>$ sudo systemctl enable hostapd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latin typeface="Arial"/>
            </a:endParaRPr>
          </a:p>
        </p:txBody>
      </p:sp>
      <p:pic>
        <p:nvPicPr>
          <p:cNvPr id="162" name="Obrázok 161" descr=""/>
          <p:cNvPicPr/>
          <p:nvPr/>
        </p:nvPicPr>
        <p:blipFill>
          <a:blip r:embed="rId1"/>
          <a:stretch/>
        </p:blipFill>
        <p:spPr>
          <a:xfrm>
            <a:off x="8229600" y="91440"/>
            <a:ext cx="1462680" cy="731160"/>
          </a:xfrm>
          <a:prstGeom prst="rect">
            <a:avLst/>
          </a:prstGeom>
          <a:ln>
            <a:noFill/>
          </a:ln>
        </p:spPr>
      </p:pic>
      <p:sp>
        <p:nvSpPr>
          <p:cNvPr id="163" name="CustomShape 2"/>
          <p:cNvSpPr/>
          <p:nvPr/>
        </p:nvSpPr>
        <p:spPr>
          <a:xfrm>
            <a:off x="274320" y="91440"/>
            <a:ext cx="7040160" cy="63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ffffff"/>
                </a:solidFill>
                <a:latin typeface="Times New Roman"/>
                <a:ea typeface="DejaVu Sans"/>
              </a:rPr>
              <a:t>hostapd – host + AP + deamon 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164" name="CustomShape 3"/>
          <p:cNvSpPr/>
          <p:nvPr/>
        </p:nvSpPr>
        <p:spPr>
          <a:xfrm>
            <a:off x="4609080" y="3657600"/>
            <a:ext cx="3620160" cy="109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ffffff"/>
                </a:solidFill>
                <a:latin typeface="Calibri"/>
                <a:ea typeface="DejaVu Sans"/>
              </a:rPr>
              <a:t>$ sudo systemctl stop hostapd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ffffff"/>
                </a:solidFill>
                <a:latin typeface="Calibri"/>
                <a:ea typeface="DejaVu Sans"/>
              </a:rPr>
              <a:t>$ sudo systemctl start hostapd</a:t>
            </a:r>
            <a:endParaRPr b="0" lang="en-US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CustomShape 1"/>
          <p:cNvSpPr/>
          <p:nvPr/>
        </p:nvSpPr>
        <p:spPr>
          <a:xfrm>
            <a:off x="274320" y="91440"/>
            <a:ext cx="7040160" cy="63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ffffff"/>
                </a:solidFill>
                <a:latin typeface="Times New Roman"/>
                <a:ea typeface="DejaVu Sans"/>
              </a:rPr>
              <a:t>hostapd – host + AP + deamon 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166" name="Obrázok 165" descr=""/>
          <p:cNvPicPr/>
          <p:nvPr/>
        </p:nvPicPr>
        <p:blipFill>
          <a:blip r:embed="rId1"/>
          <a:stretch/>
        </p:blipFill>
        <p:spPr>
          <a:xfrm>
            <a:off x="-182880" y="3107880"/>
            <a:ext cx="3626640" cy="2378160"/>
          </a:xfrm>
          <a:prstGeom prst="rect">
            <a:avLst/>
          </a:prstGeom>
          <a:ln>
            <a:noFill/>
          </a:ln>
        </p:spPr>
      </p:pic>
      <p:sp>
        <p:nvSpPr>
          <p:cNvPr id="167" name="CustomShape 2"/>
          <p:cNvSpPr/>
          <p:nvPr/>
        </p:nvSpPr>
        <p:spPr>
          <a:xfrm>
            <a:off x="731520" y="901080"/>
            <a:ext cx="4754520" cy="109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ffffff"/>
                </a:solidFill>
                <a:latin typeface="Calibri"/>
                <a:ea typeface="DejaVu Sans"/>
              </a:rPr>
              <a:t>A bežíme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ffffff"/>
                </a:solidFill>
                <a:latin typeface="Calibri"/>
                <a:ea typeface="DejaVu Sans"/>
              </a:rPr>
              <a:t>$ sudo systemctl status hostapd</a:t>
            </a:r>
            <a:endParaRPr b="0" lang="en-US" sz="2200" spc="-1" strike="noStrike">
              <a:latin typeface="Arial"/>
            </a:endParaRPr>
          </a:p>
        </p:txBody>
      </p:sp>
      <p:pic>
        <p:nvPicPr>
          <p:cNvPr id="168" name="Obrázok 167" descr=""/>
          <p:cNvPicPr/>
          <p:nvPr/>
        </p:nvPicPr>
        <p:blipFill>
          <a:blip r:embed="rId2"/>
          <a:stretch/>
        </p:blipFill>
        <p:spPr>
          <a:xfrm>
            <a:off x="3137760" y="2560320"/>
            <a:ext cx="6554520" cy="25599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CustomShape 1"/>
          <p:cNvSpPr/>
          <p:nvPr/>
        </p:nvSpPr>
        <p:spPr>
          <a:xfrm rot="21592200">
            <a:off x="274320" y="82440"/>
            <a:ext cx="7405920" cy="63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ffffff"/>
                </a:solidFill>
                <a:latin typeface="Times New Roman"/>
                <a:ea typeface="DejaVu Sans"/>
              </a:rPr>
              <a:t>udhcpd - Micro - DHCP - Client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170" name="Obrázok 169" descr=""/>
          <p:cNvPicPr/>
          <p:nvPr/>
        </p:nvPicPr>
        <p:blipFill>
          <a:blip r:embed="rId1"/>
          <a:stretch/>
        </p:blipFill>
        <p:spPr>
          <a:xfrm>
            <a:off x="8229600" y="91440"/>
            <a:ext cx="1462680" cy="731160"/>
          </a:xfrm>
          <a:prstGeom prst="rect">
            <a:avLst/>
          </a:prstGeom>
          <a:ln>
            <a:noFill/>
          </a:ln>
        </p:spPr>
      </p:pic>
      <p:sp>
        <p:nvSpPr>
          <p:cNvPr id="171" name="CustomShape 2"/>
          <p:cNvSpPr/>
          <p:nvPr/>
        </p:nvSpPr>
        <p:spPr>
          <a:xfrm>
            <a:off x="614880" y="1107360"/>
            <a:ext cx="6766200" cy="760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ffffff"/>
                </a:solidFill>
                <a:latin typeface="Times New Roman"/>
                <a:ea typeface="DejaVu Sans"/>
              </a:rPr>
              <a:t>Udhcpc je veľmi malý klientsky program DHCP zameraný na zabudované systémy.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172" name="CustomShape 3"/>
          <p:cNvSpPr/>
          <p:nvPr/>
        </p:nvSpPr>
        <p:spPr>
          <a:xfrm>
            <a:off x="4846320" y="3291840"/>
            <a:ext cx="4297320" cy="1553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ffffff"/>
                </a:solidFill>
                <a:latin typeface="Times New Roman"/>
                <a:ea typeface="DejaVu Sans"/>
              </a:rPr>
              <a:t>Potrebujeme vytvoriť / upraviť: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ffffff"/>
                </a:solidFill>
                <a:latin typeface="Times New Roman"/>
                <a:ea typeface="DejaVu Sans"/>
              </a:rPr>
              <a:t> </a:t>
            </a:r>
            <a:r>
              <a:rPr b="0" lang="en-US" sz="2400" spc="-1" strike="noStrike">
                <a:solidFill>
                  <a:srgbClr val="ffffff"/>
                </a:solidFill>
                <a:latin typeface="Times New Roman"/>
                <a:ea typeface="DejaVu Sans"/>
              </a:rPr>
              <a:t>- /</a:t>
            </a:r>
            <a:r>
              <a:rPr b="0" i="1" lang="en-US" sz="2400" spc="-1" strike="noStrike">
                <a:solidFill>
                  <a:srgbClr val="ffffff"/>
                </a:solidFill>
                <a:latin typeface="Times New Roman"/>
                <a:ea typeface="DejaVu Sans"/>
              </a:rPr>
              <a:t>etc</a:t>
            </a:r>
            <a:r>
              <a:rPr b="0" lang="en-US" sz="2400" spc="-1" strike="noStrike">
                <a:solidFill>
                  <a:srgbClr val="ffffff"/>
                </a:solidFill>
                <a:latin typeface="Times New Roman"/>
                <a:ea typeface="DejaVu Sans"/>
              </a:rPr>
              <a:t>/udhcpd.conf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ffffff"/>
                </a:solidFill>
                <a:latin typeface="Times New Roman"/>
                <a:ea typeface="DejaVu Sans"/>
              </a:rPr>
              <a:t> </a:t>
            </a:r>
            <a:r>
              <a:rPr b="0" lang="en-US" sz="2400" spc="-1" strike="noStrike">
                <a:solidFill>
                  <a:srgbClr val="ffffff"/>
                </a:solidFill>
                <a:latin typeface="Times New Roman"/>
                <a:ea typeface="DejaVu Sans"/>
              </a:rPr>
              <a:t>- /etc/default/udhcpd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CustomShape 1"/>
          <p:cNvSpPr/>
          <p:nvPr/>
        </p:nvSpPr>
        <p:spPr>
          <a:xfrm>
            <a:off x="274680" y="91440"/>
            <a:ext cx="6217200" cy="51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i="1" lang="en-US" sz="2800" spc="-1" strike="noStrike">
                <a:solidFill>
                  <a:srgbClr val="ffffff"/>
                </a:solidFill>
                <a:latin typeface="Times New Roman"/>
                <a:ea typeface="DejaVu Sans"/>
              </a:rPr>
              <a:t>/etc/udhcpd.conf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174" name="Obrázok 173" descr=""/>
          <p:cNvPicPr/>
          <p:nvPr/>
        </p:nvPicPr>
        <p:blipFill>
          <a:blip r:embed="rId1"/>
          <a:stretch/>
        </p:blipFill>
        <p:spPr>
          <a:xfrm>
            <a:off x="640080" y="1554480"/>
            <a:ext cx="5286600" cy="3260880"/>
          </a:xfrm>
          <a:prstGeom prst="rect">
            <a:avLst/>
          </a:prstGeom>
          <a:ln>
            <a:noFill/>
          </a:ln>
        </p:spPr>
      </p:pic>
      <p:sp>
        <p:nvSpPr>
          <p:cNvPr id="175" name="CustomShape 2"/>
          <p:cNvSpPr/>
          <p:nvPr/>
        </p:nvSpPr>
        <p:spPr>
          <a:xfrm>
            <a:off x="274320" y="914400"/>
            <a:ext cx="484596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Times New Roman"/>
                <a:ea typeface="DejaVu Sans"/>
              </a:rPr>
              <a:t>$ sudo nano /</a:t>
            </a:r>
            <a:r>
              <a:rPr b="0" i="1" lang="en-US" sz="1800" spc="-1" strike="noStrike">
                <a:solidFill>
                  <a:srgbClr val="ffffff"/>
                </a:solidFill>
                <a:latin typeface="Times New Roman"/>
                <a:ea typeface="DejaVu Sans"/>
              </a:rPr>
              <a:t>etc/udhcpd.conf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76" name="Obrázok 175" descr=""/>
          <p:cNvPicPr/>
          <p:nvPr/>
        </p:nvPicPr>
        <p:blipFill>
          <a:blip r:embed="rId2"/>
          <a:stretch/>
        </p:blipFill>
        <p:spPr>
          <a:xfrm>
            <a:off x="8229600" y="91440"/>
            <a:ext cx="1462680" cy="7311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CustomShape 1"/>
          <p:cNvSpPr/>
          <p:nvPr/>
        </p:nvSpPr>
        <p:spPr>
          <a:xfrm>
            <a:off x="274680" y="91440"/>
            <a:ext cx="6217200" cy="51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i="1" lang="en-US" sz="2800" spc="-1" strike="noStrike">
                <a:solidFill>
                  <a:srgbClr val="ffffff"/>
                </a:solidFill>
                <a:latin typeface="Times New Roman"/>
                <a:ea typeface="DejaVu Sans"/>
              </a:rPr>
              <a:t>/etc/default/udhcpd.conf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178" name="Obrázok 177" descr=""/>
          <p:cNvPicPr/>
          <p:nvPr/>
        </p:nvPicPr>
        <p:blipFill>
          <a:blip r:embed="rId1"/>
          <a:stretch/>
        </p:blipFill>
        <p:spPr>
          <a:xfrm>
            <a:off x="8229600" y="91440"/>
            <a:ext cx="1462680" cy="731160"/>
          </a:xfrm>
          <a:prstGeom prst="rect">
            <a:avLst/>
          </a:prstGeom>
          <a:ln>
            <a:noFill/>
          </a:ln>
        </p:spPr>
      </p:pic>
      <p:sp>
        <p:nvSpPr>
          <p:cNvPr id="179" name="CustomShape 2"/>
          <p:cNvSpPr/>
          <p:nvPr/>
        </p:nvSpPr>
        <p:spPr>
          <a:xfrm>
            <a:off x="274320" y="914400"/>
            <a:ext cx="484596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Times New Roman"/>
                <a:ea typeface="DejaVu Sans"/>
              </a:rPr>
              <a:t>$ sudo nano /</a:t>
            </a:r>
            <a:r>
              <a:rPr b="0" i="1" lang="en-US" sz="1800" spc="-1" strike="noStrike">
                <a:solidFill>
                  <a:srgbClr val="ffffff"/>
                </a:solidFill>
                <a:latin typeface="Times New Roman"/>
                <a:ea typeface="DejaVu Sans"/>
              </a:rPr>
              <a:t>etc/default/udhcpd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80" name="Obrázok 180" descr=""/>
          <p:cNvPicPr/>
          <p:nvPr/>
        </p:nvPicPr>
        <p:blipFill>
          <a:blip r:embed="rId2"/>
          <a:stretch/>
        </p:blipFill>
        <p:spPr>
          <a:xfrm>
            <a:off x="1737360" y="1599840"/>
            <a:ext cx="5454360" cy="29721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CustomShape 1"/>
          <p:cNvSpPr/>
          <p:nvPr/>
        </p:nvSpPr>
        <p:spPr>
          <a:xfrm>
            <a:off x="144000" y="72000"/>
            <a:ext cx="9539280" cy="647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0" name="CustomShape 2"/>
          <p:cNvSpPr/>
          <p:nvPr/>
        </p:nvSpPr>
        <p:spPr>
          <a:xfrm>
            <a:off x="504000" y="1326600"/>
            <a:ext cx="9070920" cy="3287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1" name="CustomShape 3"/>
          <p:cNvSpPr/>
          <p:nvPr/>
        </p:nvSpPr>
        <p:spPr>
          <a:xfrm>
            <a:off x="274320" y="91440"/>
            <a:ext cx="960048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ffffff"/>
                </a:solidFill>
                <a:latin typeface="Times New Roman"/>
                <a:ea typeface="DejaVu Sans"/>
              </a:rPr>
              <a:t>Princíp anonymizácie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122" name="Obrázok 121" descr=""/>
          <p:cNvPicPr/>
          <p:nvPr/>
        </p:nvPicPr>
        <p:blipFill>
          <a:blip r:embed="rId1"/>
          <a:stretch/>
        </p:blipFill>
        <p:spPr>
          <a:xfrm>
            <a:off x="1033920" y="1005840"/>
            <a:ext cx="8012880" cy="31086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CustomShape 1"/>
          <p:cNvSpPr/>
          <p:nvPr/>
        </p:nvSpPr>
        <p:spPr>
          <a:xfrm rot="21592200">
            <a:off x="274320" y="82440"/>
            <a:ext cx="7405920" cy="63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ffffff"/>
                </a:solidFill>
                <a:latin typeface="Times New Roman"/>
                <a:ea typeface="DejaVu Sans"/>
              </a:rPr>
              <a:t>udhcpd - Micro - DHCP - Client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182" name="Obrázok 183" descr=""/>
          <p:cNvPicPr/>
          <p:nvPr/>
        </p:nvPicPr>
        <p:blipFill>
          <a:blip r:embed="rId1"/>
          <a:stretch/>
        </p:blipFill>
        <p:spPr>
          <a:xfrm>
            <a:off x="8229600" y="91440"/>
            <a:ext cx="1462680" cy="731160"/>
          </a:xfrm>
          <a:prstGeom prst="rect">
            <a:avLst/>
          </a:prstGeom>
          <a:ln>
            <a:noFill/>
          </a:ln>
        </p:spPr>
      </p:pic>
      <p:sp>
        <p:nvSpPr>
          <p:cNvPr id="183" name="CustomShape 2"/>
          <p:cNvSpPr/>
          <p:nvPr/>
        </p:nvSpPr>
        <p:spPr>
          <a:xfrm>
            <a:off x="1920240" y="2286000"/>
            <a:ext cx="6766200" cy="1095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ffffff"/>
                </a:solidFill>
                <a:latin typeface="Calibri"/>
                <a:ea typeface="DejaVu Sans"/>
              </a:rPr>
              <a:t>$ sudo systemctl stop udhcpd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ffffff"/>
                </a:solidFill>
                <a:latin typeface="Calibri"/>
                <a:ea typeface="DejaVu Sans"/>
              </a:rPr>
              <a:t>$ sudo systemctl start udhcpd</a:t>
            </a:r>
            <a:endParaRPr b="0" lang="en-US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CustomShape 1"/>
          <p:cNvSpPr/>
          <p:nvPr/>
        </p:nvSpPr>
        <p:spPr>
          <a:xfrm>
            <a:off x="274320" y="91440"/>
            <a:ext cx="7040160" cy="63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ffffff"/>
                </a:solidFill>
                <a:latin typeface="Times New Roman"/>
                <a:ea typeface="DejaVu Sans"/>
              </a:rPr>
              <a:t>udhcpd - Micro - DHCP - Client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185" name="Obrázok 186" descr=""/>
          <p:cNvPicPr/>
          <p:nvPr/>
        </p:nvPicPr>
        <p:blipFill>
          <a:blip r:embed="rId1"/>
          <a:stretch/>
        </p:blipFill>
        <p:spPr>
          <a:xfrm>
            <a:off x="-182880" y="3107880"/>
            <a:ext cx="3626640" cy="2378160"/>
          </a:xfrm>
          <a:prstGeom prst="rect">
            <a:avLst/>
          </a:prstGeom>
          <a:ln>
            <a:noFill/>
          </a:ln>
        </p:spPr>
      </p:pic>
      <p:sp>
        <p:nvSpPr>
          <p:cNvPr id="186" name="CustomShape 2"/>
          <p:cNvSpPr/>
          <p:nvPr/>
        </p:nvSpPr>
        <p:spPr>
          <a:xfrm>
            <a:off x="731520" y="901080"/>
            <a:ext cx="4754520" cy="109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ffffff"/>
                </a:solidFill>
                <a:latin typeface="Calibri"/>
                <a:ea typeface="DejaVu Sans"/>
              </a:rPr>
              <a:t>A bežíme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ffffff"/>
                </a:solidFill>
                <a:latin typeface="Calibri"/>
                <a:ea typeface="DejaVu Sans"/>
              </a:rPr>
              <a:t>$ sudo systemctl status udhcpd</a:t>
            </a:r>
            <a:endParaRPr b="0" lang="en-US" sz="2200" spc="-1" strike="noStrike">
              <a:latin typeface="Arial"/>
            </a:endParaRPr>
          </a:p>
        </p:txBody>
      </p:sp>
      <p:pic>
        <p:nvPicPr>
          <p:cNvPr id="187" name="Obrázok 188" descr=""/>
          <p:cNvPicPr/>
          <p:nvPr/>
        </p:nvPicPr>
        <p:blipFill>
          <a:blip r:embed="rId2"/>
          <a:srcRect l="0" t="0" r="16420" b="0"/>
          <a:stretch/>
        </p:blipFill>
        <p:spPr>
          <a:xfrm>
            <a:off x="3108960" y="2412000"/>
            <a:ext cx="6152400" cy="27997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CustomShape 1"/>
          <p:cNvSpPr/>
          <p:nvPr/>
        </p:nvSpPr>
        <p:spPr>
          <a:xfrm>
            <a:off x="274320" y="91440"/>
            <a:ext cx="6857640" cy="51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i="1" lang="en-US" sz="2800" spc="-1" strike="noStrike">
                <a:solidFill>
                  <a:srgbClr val="ffffff"/>
                </a:solidFill>
                <a:latin typeface="Times New Roman"/>
                <a:ea typeface="DejaVu Sans"/>
              </a:rPr>
              <a:t>/etc/network/intefaces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89" name="CustomShape 2"/>
          <p:cNvSpPr/>
          <p:nvPr/>
        </p:nvSpPr>
        <p:spPr>
          <a:xfrm>
            <a:off x="457200" y="914400"/>
            <a:ext cx="6766200" cy="425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ffffff"/>
                </a:solidFill>
                <a:latin typeface="Calibri"/>
                <a:ea typeface="DejaVu Sans"/>
              </a:rPr>
              <a:t>$ sudo nano /</a:t>
            </a:r>
            <a:r>
              <a:rPr b="0" i="1" lang="en-US" sz="2200" spc="-1" strike="noStrike">
                <a:solidFill>
                  <a:srgbClr val="ffffff"/>
                </a:solidFill>
                <a:latin typeface="Calibri"/>
                <a:ea typeface="DejaVu Sans"/>
              </a:rPr>
              <a:t>etc</a:t>
            </a:r>
            <a:r>
              <a:rPr b="0" lang="en-US" sz="2200" spc="-1" strike="noStrike">
                <a:solidFill>
                  <a:srgbClr val="ffffff"/>
                </a:solidFill>
                <a:latin typeface="Calibri"/>
                <a:ea typeface="DejaVu Sans"/>
              </a:rPr>
              <a:t>/network/interfaces</a:t>
            </a:r>
            <a:endParaRPr b="0" lang="en-US" sz="2200" spc="-1" strike="noStrike">
              <a:latin typeface="Arial"/>
            </a:endParaRPr>
          </a:p>
        </p:txBody>
      </p:sp>
      <p:pic>
        <p:nvPicPr>
          <p:cNvPr id="190" name="Obrázok 191" descr=""/>
          <p:cNvPicPr/>
          <p:nvPr/>
        </p:nvPicPr>
        <p:blipFill>
          <a:blip r:embed="rId1"/>
          <a:srcRect l="0" t="0" r="21795" b="13136"/>
          <a:stretch/>
        </p:blipFill>
        <p:spPr>
          <a:xfrm>
            <a:off x="548640" y="1339920"/>
            <a:ext cx="5577120" cy="3871440"/>
          </a:xfrm>
          <a:prstGeom prst="rect">
            <a:avLst/>
          </a:prstGeom>
          <a:ln>
            <a:noFill/>
          </a:ln>
        </p:spPr>
      </p:pic>
      <p:pic>
        <p:nvPicPr>
          <p:cNvPr id="191" name="Obrázok 192" descr=""/>
          <p:cNvPicPr/>
          <p:nvPr/>
        </p:nvPicPr>
        <p:blipFill>
          <a:blip r:embed="rId2"/>
          <a:srcRect l="0" t="7135" r="28" b="7163"/>
          <a:stretch/>
        </p:blipFill>
        <p:spPr>
          <a:xfrm>
            <a:off x="8503920" y="16560"/>
            <a:ext cx="1005120" cy="8614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CustomShape 1"/>
          <p:cNvSpPr/>
          <p:nvPr/>
        </p:nvSpPr>
        <p:spPr>
          <a:xfrm>
            <a:off x="274320" y="91440"/>
            <a:ext cx="8960760" cy="63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ffffff"/>
                </a:solidFill>
                <a:latin typeface="Times New Roman"/>
                <a:ea typeface="DejaVu Sans"/>
              </a:rPr>
              <a:t>Inštalácia Tor ako Transparent Proxy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193" name="Obrázok 195" descr=""/>
          <p:cNvPicPr/>
          <p:nvPr/>
        </p:nvPicPr>
        <p:blipFill>
          <a:blip r:embed="rId1"/>
          <a:stretch/>
        </p:blipFill>
        <p:spPr>
          <a:xfrm>
            <a:off x="5633640" y="1164240"/>
            <a:ext cx="3601440" cy="3681720"/>
          </a:xfrm>
          <a:prstGeom prst="rect">
            <a:avLst/>
          </a:prstGeom>
          <a:ln>
            <a:noFill/>
          </a:ln>
        </p:spPr>
      </p:pic>
      <p:sp>
        <p:nvSpPr>
          <p:cNvPr id="194" name="CustomShape 2"/>
          <p:cNvSpPr/>
          <p:nvPr/>
        </p:nvSpPr>
        <p:spPr>
          <a:xfrm>
            <a:off x="457200" y="1173600"/>
            <a:ext cx="5303160" cy="1553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ffffff"/>
                </a:solidFill>
                <a:latin typeface="Times New Roman"/>
                <a:ea typeface="DejaVu Sans"/>
              </a:rPr>
              <a:t>Transparentné proxy sú sprostredkovateľské systémy, ktoré sedia medzi používateľom a poskytovateľom obsahu.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95" name="CustomShape 3"/>
          <p:cNvSpPr/>
          <p:nvPr/>
        </p:nvSpPr>
        <p:spPr>
          <a:xfrm>
            <a:off x="457200" y="3048840"/>
            <a:ext cx="4937400" cy="109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ffffff"/>
                </a:solidFill>
                <a:latin typeface="Times New Roman"/>
                <a:ea typeface="DejaVu Sans"/>
              </a:rPr>
              <a:t>DSN požiadavky potrebujeme vyriešiť prostredníctvom Tor, aby sa zabránilo úniku anonymity z vďaka úniku DNS.</a:t>
            </a:r>
            <a:endParaRPr b="0" lang="en-US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CustomShape 1"/>
          <p:cNvSpPr/>
          <p:nvPr/>
        </p:nvSpPr>
        <p:spPr>
          <a:xfrm>
            <a:off x="274320" y="91440"/>
            <a:ext cx="8960760" cy="63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ffffff"/>
                </a:solidFill>
                <a:latin typeface="Times New Roman"/>
                <a:ea typeface="DejaVu Sans"/>
              </a:rPr>
              <a:t>Inštalácia Tor ako Transparent Proxy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197" name="Obrázok 199" descr=""/>
          <p:cNvPicPr/>
          <p:nvPr/>
        </p:nvPicPr>
        <p:blipFill>
          <a:blip r:embed="rId1"/>
          <a:stretch/>
        </p:blipFill>
        <p:spPr>
          <a:xfrm>
            <a:off x="5633640" y="1164240"/>
            <a:ext cx="3601440" cy="3681720"/>
          </a:xfrm>
          <a:prstGeom prst="rect">
            <a:avLst/>
          </a:prstGeom>
          <a:ln>
            <a:noFill/>
          </a:ln>
        </p:spPr>
      </p:pic>
      <p:sp>
        <p:nvSpPr>
          <p:cNvPr id="198" name="CustomShape 2"/>
          <p:cNvSpPr/>
          <p:nvPr/>
        </p:nvSpPr>
        <p:spPr>
          <a:xfrm>
            <a:off x="457200" y="1173600"/>
            <a:ext cx="530316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ffffff"/>
                </a:solidFill>
                <a:latin typeface="Times New Roman"/>
                <a:ea typeface="DejaVu Sans"/>
              </a:rPr>
              <a:t>$ sudo apt install tor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99" name="CustomShape 3"/>
          <p:cNvSpPr/>
          <p:nvPr/>
        </p:nvSpPr>
        <p:spPr>
          <a:xfrm>
            <a:off x="457200" y="2667960"/>
            <a:ext cx="4754520" cy="425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ffffff"/>
                </a:solidFill>
                <a:latin typeface="Times New Roman"/>
                <a:ea typeface="DejaVu Sans"/>
              </a:rPr>
              <a:t>Potrebujeme upraviť súbor  /etc/tor/torrc</a:t>
            </a:r>
            <a:endParaRPr b="0" lang="en-US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274320" y="91440"/>
            <a:ext cx="6126120" cy="51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i="1" lang="en-US" sz="2800" spc="-1" strike="noStrike">
                <a:solidFill>
                  <a:srgbClr val="ffffff"/>
                </a:solidFill>
                <a:latin typeface="Times New Roman"/>
                <a:ea typeface="DejaVu Sans"/>
              </a:rPr>
              <a:t>/etc/tor/torrc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201" name="Obrázok 203" descr=""/>
          <p:cNvPicPr/>
          <p:nvPr/>
        </p:nvPicPr>
        <p:blipFill>
          <a:blip r:embed="rId1"/>
          <a:srcRect l="0" t="0" r="2082" b="14635"/>
          <a:stretch/>
        </p:blipFill>
        <p:spPr>
          <a:xfrm>
            <a:off x="358560" y="1005840"/>
            <a:ext cx="8601840" cy="31996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CustomShape 1"/>
          <p:cNvSpPr/>
          <p:nvPr/>
        </p:nvSpPr>
        <p:spPr>
          <a:xfrm>
            <a:off x="274320" y="91440"/>
            <a:ext cx="8960760" cy="63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ffffff"/>
                </a:solidFill>
                <a:latin typeface="Times New Roman"/>
                <a:ea typeface="DejaVu Sans"/>
              </a:rPr>
              <a:t>Tor – posledné kroky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203" name="Obrázok 205" descr=""/>
          <p:cNvPicPr/>
          <p:nvPr/>
        </p:nvPicPr>
        <p:blipFill>
          <a:blip r:embed="rId1"/>
          <a:stretch/>
        </p:blipFill>
        <p:spPr>
          <a:xfrm>
            <a:off x="5633640" y="1164240"/>
            <a:ext cx="3601440" cy="3681720"/>
          </a:xfrm>
          <a:prstGeom prst="rect">
            <a:avLst/>
          </a:prstGeom>
          <a:ln>
            <a:noFill/>
          </a:ln>
        </p:spPr>
      </p:pic>
      <p:sp>
        <p:nvSpPr>
          <p:cNvPr id="204" name="CustomShape 2"/>
          <p:cNvSpPr/>
          <p:nvPr/>
        </p:nvSpPr>
        <p:spPr>
          <a:xfrm>
            <a:off x="274320" y="1371600"/>
            <a:ext cx="5943240" cy="1919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ffffff"/>
                </a:solidFill>
                <a:latin typeface="Times New Roman"/>
                <a:ea typeface="DejaVu Sans"/>
              </a:rPr>
              <a:t>$ touch /var/log/tor/notices.log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ffffff"/>
                </a:solidFill>
                <a:latin typeface="Times New Roman"/>
                <a:ea typeface="DejaVu Sans"/>
              </a:rPr>
              <a:t>$ chown debian-tor /var/log/tor/notices.log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ffffff"/>
                </a:solidFill>
                <a:latin typeface="Times New Roman"/>
                <a:ea typeface="DejaVu Sans"/>
              </a:rPr>
              <a:t>$ chmod 640 /var/log/tor/notices.log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ffffff"/>
                </a:solidFill>
                <a:latin typeface="Times New Roman"/>
                <a:ea typeface="DejaVu Sans"/>
              </a:rPr>
              <a:t>$ sudo update-rc.d tor enable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CustomShape 1"/>
          <p:cNvSpPr/>
          <p:nvPr/>
        </p:nvSpPr>
        <p:spPr>
          <a:xfrm>
            <a:off x="274320" y="91440"/>
            <a:ext cx="383976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ffffff"/>
                </a:solidFill>
                <a:latin typeface="Times New Roman"/>
                <a:ea typeface="DejaVu Sans"/>
              </a:rPr>
              <a:t>iptables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206" name="Obrázok 208" descr=""/>
          <p:cNvPicPr/>
          <p:nvPr/>
        </p:nvPicPr>
        <p:blipFill>
          <a:blip r:embed="rId1"/>
          <a:stretch/>
        </p:blipFill>
        <p:spPr>
          <a:xfrm>
            <a:off x="5879520" y="1389600"/>
            <a:ext cx="4200840" cy="2450520"/>
          </a:xfrm>
          <a:prstGeom prst="rect">
            <a:avLst/>
          </a:prstGeom>
          <a:ln>
            <a:noFill/>
          </a:ln>
        </p:spPr>
      </p:pic>
      <p:sp>
        <p:nvSpPr>
          <p:cNvPr id="207" name="CustomShape 2"/>
          <p:cNvSpPr/>
          <p:nvPr/>
        </p:nvSpPr>
        <p:spPr>
          <a:xfrm>
            <a:off x="457200" y="1371600"/>
            <a:ext cx="4845960" cy="1370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ffffff"/>
                </a:solidFill>
                <a:latin typeface="Times New Roman"/>
                <a:ea typeface="DejaVu Sans"/>
              </a:rPr>
              <a:t>IPtables obsahujú súbor pravidiel, ako zaobchádzať s paketmi.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CustomShape 1"/>
          <p:cNvSpPr/>
          <p:nvPr/>
        </p:nvSpPr>
        <p:spPr>
          <a:xfrm>
            <a:off x="299520" y="91440"/>
            <a:ext cx="6034680" cy="51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i="1" lang="en-US" sz="2800" spc="-1" strike="noStrike">
                <a:solidFill>
                  <a:srgbClr val="ffffff"/>
                </a:solidFill>
                <a:latin typeface="Times New Roman"/>
                <a:ea typeface="DejaVu Sans"/>
              </a:rPr>
              <a:t>/etc/iptables.ipv4.nat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209" name="Obrázok 211" descr=""/>
          <p:cNvPicPr/>
          <p:nvPr/>
        </p:nvPicPr>
        <p:blipFill>
          <a:blip r:embed="rId1"/>
          <a:stretch/>
        </p:blipFill>
        <p:spPr>
          <a:xfrm>
            <a:off x="0" y="1371600"/>
            <a:ext cx="9823680" cy="2059920"/>
          </a:xfrm>
          <a:prstGeom prst="rect">
            <a:avLst/>
          </a:prstGeom>
          <a:ln>
            <a:noFill/>
          </a:ln>
        </p:spPr>
      </p:pic>
      <p:pic>
        <p:nvPicPr>
          <p:cNvPr id="210" name="Obrázok 212" descr=""/>
          <p:cNvPicPr/>
          <p:nvPr/>
        </p:nvPicPr>
        <p:blipFill>
          <a:blip r:embed="rId2"/>
          <a:stretch/>
        </p:blipFill>
        <p:spPr>
          <a:xfrm>
            <a:off x="8412480" y="25920"/>
            <a:ext cx="1365840" cy="796680"/>
          </a:xfrm>
          <a:prstGeom prst="rect">
            <a:avLst/>
          </a:prstGeom>
          <a:ln>
            <a:noFill/>
          </a:ln>
        </p:spPr>
      </p:pic>
      <p:pic>
        <p:nvPicPr>
          <p:cNvPr id="211" name="Obrázok 213" descr=""/>
          <p:cNvPicPr/>
          <p:nvPr/>
        </p:nvPicPr>
        <p:blipFill>
          <a:blip r:embed="rId3"/>
          <a:srcRect l="0" t="78642" r="21795" b="13136"/>
          <a:stretch/>
        </p:blipFill>
        <p:spPr>
          <a:xfrm>
            <a:off x="3566160" y="4846320"/>
            <a:ext cx="5577120" cy="365400"/>
          </a:xfrm>
          <a:prstGeom prst="rect">
            <a:avLst/>
          </a:prstGeom>
          <a:ln>
            <a:noFill/>
          </a:ln>
        </p:spPr>
      </p:pic>
      <p:sp>
        <p:nvSpPr>
          <p:cNvPr id="212" name="CustomShape 2"/>
          <p:cNvSpPr/>
          <p:nvPr/>
        </p:nvSpPr>
        <p:spPr>
          <a:xfrm>
            <a:off x="3657600" y="4297680"/>
            <a:ext cx="50288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i="1" lang="en-US" sz="1800" spc="-1" strike="noStrike">
                <a:solidFill>
                  <a:srgbClr val="ffffff"/>
                </a:solidFill>
                <a:latin typeface="Times New Roman"/>
                <a:ea typeface="DejaVu Sans"/>
              </a:rPr>
              <a:t>/etc/network/intefaces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CustomShape 1"/>
          <p:cNvSpPr/>
          <p:nvPr/>
        </p:nvSpPr>
        <p:spPr>
          <a:xfrm>
            <a:off x="274320" y="91440"/>
            <a:ext cx="6857640" cy="51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4" name="CustomShape 2"/>
          <p:cNvSpPr/>
          <p:nvPr/>
        </p:nvSpPr>
        <p:spPr>
          <a:xfrm>
            <a:off x="274320" y="91440"/>
            <a:ext cx="8960760" cy="63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ffffff"/>
                </a:solidFill>
                <a:latin typeface="Times New Roman"/>
                <a:ea typeface="DejaVu Sans"/>
              </a:rPr>
              <a:t>Overenie správnosti iptables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215" name="CustomShape 3"/>
          <p:cNvSpPr/>
          <p:nvPr/>
        </p:nvSpPr>
        <p:spPr>
          <a:xfrm>
            <a:off x="457200" y="1005840"/>
            <a:ext cx="502884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ffffff"/>
                </a:solidFill>
                <a:latin typeface="Times New Roman"/>
                <a:ea typeface="DejaVu Sans"/>
              </a:rPr>
              <a:t>$ sudo iptables -n -L -t nat 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216" name="Obrázok 219" descr=""/>
          <p:cNvPicPr/>
          <p:nvPr/>
        </p:nvPicPr>
        <p:blipFill>
          <a:blip r:embed="rId1"/>
          <a:stretch/>
        </p:blipFill>
        <p:spPr>
          <a:xfrm>
            <a:off x="8412840" y="25920"/>
            <a:ext cx="1365840" cy="796680"/>
          </a:xfrm>
          <a:prstGeom prst="rect">
            <a:avLst/>
          </a:prstGeom>
          <a:ln>
            <a:noFill/>
          </a:ln>
        </p:spPr>
      </p:pic>
      <p:pic>
        <p:nvPicPr>
          <p:cNvPr id="217" name="Obrázok 220" descr=""/>
          <p:cNvPicPr/>
          <p:nvPr/>
        </p:nvPicPr>
        <p:blipFill>
          <a:blip r:embed="rId2"/>
          <a:stretch/>
        </p:blipFill>
        <p:spPr>
          <a:xfrm>
            <a:off x="365760" y="1621440"/>
            <a:ext cx="8668080" cy="26758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CustomShape 1"/>
          <p:cNvSpPr/>
          <p:nvPr/>
        </p:nvSpPr>
        <p:spPr>
          <a:xfrm>
            <a:off x="144000" y="72000"/>
            <a:ext cx="9539280" cy="647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4" name="CustomShape 2"/>
          <p:cNvSpPr/>
          <p:nvPr/>
        </p:nvSpPr>
        <p:spPr>
          <a:xfrm>
            <a:off x="274320" y="91440"/>
            <a:ext cx="960048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ffffff"/>
                </a:solidFill>
                <a:latin typeface="Times New Roman"/>
                <a:ea typeface="DejaVu Sans"/>
              </a:rPr>
              <a:t>Čo je Tor?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125" name="Obrázok 124" descr=""/>
          <p:cNvPicPr/>
          <p:nvPr/>
        </p:nvPicPr>
        <p:blipFill>
          <a:blip r:embed="rId1"/>
          <a:stretch/>
        </p:blipFill>
        <p:spPr>
          <a:xfrm>
            <a:off x="2166840" y="1096200"/>
            <a:ext cx="5628240" cy="34030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CustomShape 1"/>
          <p:cNvSpPr/>
          <p:nvPr/>
        </p:nvSpPr>
        <p:spPr>
          <a:xfrm>
            <a:off x="274320" y="91440"/>
            <a:ext cx="383976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ffffff"/>
                </a:solidFill>
                <a:latin typeface="Times New Roman"/>
                <a:ea typeface="DejaVu Sans"/>
              </a:rPr>
              <a:t>Network redirect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219" name="CustomShape 2"/>
          <p:cNvSpPr/>
          <p:nvPr/>
        </p:nvSpPr>
        <p:spPr>
          <a:xfrm>
            <a:off x="457200" y="1097280"/>
            <a:ext cx="548604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Times New Roman"/>
                <a:ea typeface="DejaVu Sans"/>
              </a:rPr>
              <a:t>$ sudo nano /etc/systcl.conf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  <p:pic>
        <p:nvPicPr>
          <p:cNvPr id="220" name="Obrázok 223" descr=""/>
          <p:cNvPicPr/>
          <p:nvPr/>
        </p:nvPicPr>
        <p:blipFill>
          <a:blip r:embed="rId1"/>
          <a:stretch/>
        </p:blipFill>
        <p:spPr>
          <a:xfrm>
            <a:off x="548640" y="1737360"/>
            <a:ext cx="8215920" cy="27428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CustomShape 1"/>
          <p:cNvSpPr/>
          <p:nvPr/>
        </p:nvSpPr>
        <p:spPr>
          <a:xfrm>
            <a:off x="274320" y="91440"/>
            <a:ext cx="383976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ffffff"/>
                </a:solidFill>
                <a:latin typeface="Times New Roman"/>
                <a:ea typeface="DejaVu Sans"/>
              </a:rPr>
              <a:t>Last Step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222" name="CustomShape 2"/>
          <p:cNvSpPr/>
          <p:nvPr/>
        </p:nvSpPr>
        <p:spPr>
          <a:xfrm>
            <a:off x="731880" y="2012760"/>
            <a:ext cx="8503200" cy="912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3" name="CustomShape 3"/>
          <p:cNvSpPr/>
          <p:nvPr/>
        </p:nvSpPr>
        <p:spPr>
          <a:xfrm>
            <a:off x="640080" y="2377440"/>
            <a:ext cx="8046360" cy="821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ffffff"/>
                </a:solidFill>
                <a:latin typeface="Times New Roman"/>
                <a:ea typeface="Microsoft YaHei"/>
              </a:rPr>
              <a:t>$ sudo systemctl disable dhcpcd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ffffff"/>
                </a:solidFill>
                <a:latin typeface="Times New Roman"/>
                <a:ea typeface="Microsoft YaHei"/>
              </a:rPr>
              <a:t>$ sudo systemctl disable avahi-daemon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24" name="CustomShape 4"/>
          <p:cNvSpPr/>
          <p:nvPr/>
        </p:nvSpPr>
        <p:spPr>
          <a:xfrm>
            <a:off x="822960" y="1097280"/>
            <a:ext cx="6126120" cy="48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600" spc="-1" strike="noStrike">
                <a:solidFill>
                  <a:srgbClr val="ffffff"/>
                </a:solidFill>
                <a:latin typeface="Times New Roman"/>
                <a:ea typeface="DejaVu Sans"/>
              </a:rPr>
              <a:t>Disable some troublesome defaults</a:t>
            </a:r>
            <a:endParaRPr b="0" lang="en-US" sz="2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CustomShape 1"/>
          <p:cNvSpPr/>
          <p:nvPr/>
        </p:nvSpPr>
        <p:spPr>
          <a:xfrm>
            <a:off x="274320" y="91440"/>
            <a:ext cx="383976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ffffff"/>
                </a:solidFill>
                <a:latin typeface="Times New Roman"/>
                <a:ea typeface="DejaVu Sans"/>
              </a:rPr>
              <a:t>Last Step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226" name="CustomShape 2"/>
          <p:cNvSpPr/>
          <p:nvPr/>
        </p:nvSpPr>
        <p:spPr>
          <a:xfrm>
            <a:off x="731880" y="2012760"/>
            <a:ext cx="8503200" cy="912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5400" spc="-1" strike="noStrike">
                <a:solidFill>
                  <a:srgbClr val="ffffff"/>
                </a:solidFill>
                <a:latin typeface="Times New Roman"/>
                <a:ea typeface="DejaVu Sans"/>
              </a:rPr>
              <a:t>$ sudo shutdown -r now</a:t>
            </a:r>
            <a:endParaRPr b="0" lang="en-US" sz="5400" spc="-1" strike="noStrike">
              <a:latin typeface="Arial"/>
            </a:endParaRPr>
          </a:p>
        </p:txBody>
      </p:sp>
      <p:sp>
        <p:nvSpPr>
          <p:cNvPr id="227" name="CustomShape 3"/>
          <p:cNvSpPr/>
          <p:nvPr/>
        </p:nvSpPr>
        <p:spPr>
          <a:xfrm>
            <a:off x="3566160" y="3840480"/>
            <a:ext cx="219420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ffffff"/>
                </a:solidFill>
                <a:latin typeface="Times New Roman"/>
                <a:ea typeface="DejaVu Sans"/>
              </a:rPr>
              <a:t>HOTOVO!!!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CustomShape 1"/>
          <p:cNvSpPr/>
          <p:nvPr/>
        </p:nvSpPr>
        <p:spPr>
          <a:xfrm>
            <a:off x="274320" y="91440"/>
            <a:ext cx="383976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ffffff"/>
                </a:solidFill>
                <a:latin typeface="Times New Roman"/>
                <a:ea typeface="DejaVu Sans"/>
              </a:rPr>
              <a:t>Testing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229" name="CustomShape 2"/>
          <p:cNvSpPr/>
          <p:nvPr/>
        </p:nvSpPr>
        <p:spPr>
          <a:xfrm>
            <a:off x="1737360" y="2377440"/>
            <a:ext cx="6948720" cy="912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5400" spc="-1" strike="noStrike">
                <a:solidFill>
                  <a:srgbClr val="ffffff"/>
                </a:solidFill>
                <a:latin typeface="Times New Roman"/>
                <a:ea typeface="DejaVu Sans"/>
              </a:rPr>
              <a:t>ARE WE THERE???</a:t>
            </a:r>
            <a:endParaRPr b="0" lang="en-US" sz="5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CustomShape 1"/>
          <p:cNvSpPr/>
          <p:nvPr/>
        </p:nvSpPr>
        <p:spPr>
          <a:xfrm>
            <a:off x="274320" y="91440"/>
            <a:ext cx="383976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ffffff"/>
                </a:solidFill>
                <a:latin typeface="Times New Roman"/>
                <a:ea typeface="DejaVu Sans"/>
              </a:rPr>
              <a:t>Testing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231" name="CustomShape 2"/>
          <p:cNvSpPr/>
          <p:nvPr/>
        </p:nvSpPr>
        <p:spPr>
          <a:xfrm>
            <a:off x="457200" y="1725480"/>
            <a:ext cx="8320680" cy="2772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ct val="100000"/>
              </a:lnSpc>
            </a:pPr>
            <a:r>
              <a:rPr b="0" lang="en-US" sz="2600" spc="-1" strike="noStrike">
                <a:solidFill>
                  <a:srgbClr val="ffffff"/>
                </a:solidFill>
                <a:latin typeface="Times New Roman"/>
                <a:ea typeface="DejaVu Sans"/>
              </a:rPr>
              <a:t>1. Check Tor Project </a:t>
            </a:r>
            <a:endParaRPr b="0" lang="en-US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600" spc="-1" strike="noStrike">
                <a:solidFill>
                  <a:srgbClr val="ffffff"/>
                </a:solidFill>
                <a:latin typeface="Times New Roman"/>
                <a:ea typeface="Microsoft YaHei"/>
              </a:rPr>
              <a:t>2. IP chicken </a:t>
            </a:r>
            <a:endParaRPr b="0" lang="en-US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600" spc="-1" strike="noStrike">
                <a:solidFill>
                  <a:srgbClr val="ffffff"/>
                </a:solidFill>
                <a:latin typeface="Times New Roman"/>
                <a:ea typeface="DejaVu Sans"/>
              </a:rPr>
              <a:t>3. DNS Leak Test </a:t>
            </a:r>
            <a:endParaRPr b="0" lang="en-US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600" spc="-1" strike="noStrike">
                <a:solidFill>
                  <a:srgbClr val="ffffff"/>
                </a:solidFill>
                <a:latin typeface="Times New Roman"/>
                <a:ea typeface="DejaVu Sans"/>
              </a:rPr>
              <a:t>4. Browser Leaks </a:t>
            </a:r>
            <a:endParaRPr b="0" lang="en-US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600" spc="-1" strike="noStrike">
                <a:solidFill>
                  <a:srgbClr val="ffffff"/>
                </a:solidFill>
                <a:latin typeface="Times New Roman"/>
                <a:ea typeface="DejaVu Sans"/>
              </a:rPr>
              <a:t>5. Speed Test</a:t>
            </a:r>
            <a:endParaRPr b="0" lang="en-US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600" spc="-1" strike="noStrike">
                <a:solidFill>
                  <a:srgbClr val="ffffff"/>
                </a:solidFill>
                <a:latin typeface="Times New Roman"/>
                <a:ea typeface="DejaVu Sans"/>
              </a:rPr>
              <a:t>6. Access to hidden services</a:t>
            </a:r>
            <a:endParaRPr b="0" lang="en-US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600" spc="-1" strike="noStrike">
                <a:solidFill>
                  <a:srgbClr val="ffffff"/>
                </a:solidFill>
                <a:latin typeface="Times New Roman"/>
                <a:ea typeface="DejaVu Sans"/>
              </a:rPr>
              <a:t>7. Youtube video</a:t>
            </a:r>
            <a:endParaRPr b="0" lang="en-US" sz="2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Obrázok 235" descr=""/>
          <p:cNvPicPr/>
          <p:nvPr/>
        </p:nvPicPr>
        <p:blipFill>
          <a:blip r:embed="rId1"/>
          <a:stretch/>
        </p:blipFill>
        <p:spPr>
          <a:xfrm>
            <a:off x="0" y="720"/>
            <a:ext cx="10080000" cy="5669640"/>
          </a:xfrm>
          <a:prstGeom prst="rect">
            <a:avLst/>
          </a:prstGeom>
          <a:ln>
            <a:noFill/>
          </a:ln>
        </p:spPr>
      </p:pic>
      <p:pic>
        <p:nvPicPr>
          <p:cNvPr id="233" name="Obrázok 236" descr=""/>
          <p:cNvPicPr/>
          <p:nvPr/>
        </p:nvPicPr>
        <p:blipFill>
          <a:blip r:embed="rId2"/>
          <a:srcRect l="0" t="84528" r="49745" b="0"/>
          <a:stretch/>
        </p:blipFill>
        <p:spPr>
          <a:xfrm>
            <a:off x="5014800" y="4794120"/>
            <a:ext cx="5065200" cy="8762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CustomShape 1"/>
          <p:cNvSpPr/>
          <p:nvPr/>
        </p:nvSpPr>
        <p:spPr>
          <a:xfrm>
            <a:off x="1646280" y="2103120"/>
            <a:ext cx="6948720" cy="912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5400" spc="-1" strike="noStrike">
                <a:solidFill>
                  <a:srgbClr val="ffffff"/>
                </a:solidFill>
                <a:latin typeface="Times New Roman"/>
                <a:ea typeface="DejaVu Sans"/>
              </a:rPr>
              <a:t>check.torproject.org</a:t>
            </a:r>
            <a:endParaRPr b="0" lang="en-US" sz="5400" spc="-1" strike="noStrike">
              <a:latin typeface="Arial"/>
            </a:endParaRPr>
          </a:p>
        </p:txBody>
      </p:sp>
      <p:sp>
        <p:nvSpPr>
          <p:cNvPr id="235" name="CustomShape 2"/>
          <p:cNvSpPr/>
          <p:nvPr/>
        </p:nvSpPr>
        <p:spPr>
          <a:xfrm>
            <a:off x="0" y="0"/>
            <a:ext cx="265140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ffffff"/>
                </a:solidFill>
                <a:latin typeface="Times New Roman"/>
                <a:ea typeface="DejaVu Sans"/>
              </a:rPr>
              <a:t>TEST 1</a:t>
            </a:r>
            <a:endParaRPr b="0" lang="en-US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CustomShape 1"/>
          <p:cNvSpPr/>
          <p:nvPr/>
        </p:nvSpPr>
        <p:spPr>
          <a:xfrm>
            <a:off x="274320" y="97200"/>
            <a:ext cx="3382560" cy="57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ffffff"/>
                </a:solidFill>
                <a:latin typeface="Times New Roman"/>
                <a:ea typeface="DejaVu Sans"/>
              </a:rPr>
              <a:t>BEFORE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37" name="CustomShape 2"/>
          <p:cNvSpPr/>
          <p:nvPr/>
        </p:nvSpPr>
        <p:spPr>
          <a:xfrm>
            <a:off x="5303520" y="153360"/>
            <a:ext cx="338256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Times New Roman"/>
                <a:ea typeface="DejaVu Sans"/>
              </a:rPr>
              <a:t>AFTER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238" name="Obrázok 241" descr=""/>
          <p:cNvPicPr/>
          <p:nvPr/>
        </p:nvPicPr>
        <p:blipFill>
          <a:blip r:embed="rId1"/>
          <a:srcRect l="0" t="0" r="0" b="17553"/>
          <a:stretch/>
        </p:blipFill>
        <p:spPr>
          <a:xfrm>
            <a:off x="640080" y="731520"/>
            <a:ext cx="2404440" cy="4296600"/>
          </a:xfrm>
          <a:prstGeom prst="rect">
            <a:avLst/>
          </a:prstGeom>
          <a:ln>
            <a:noFill/>
          </a:ln>
        </p:spPr>
      </p:pic>
      <p:sp>
        <p:nvSpPr>
          <p:cNvPr id="239" name="CustomShape 3"/>
          <p:cNvSpPr/>
          <p:nvPr/>
        </p:nvSpPr>
        <p:spPr>
          <a:xfrm>
            <a:off x="1645920" y="3967920"/>
            <a:ext cx="547920" cy="18216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40" name="CustomShape 4"/>
          <p:cNvSpPr/>
          <p:nvPr/>
        </p:nvSpPr>
        <p:spPr>
          <a:xfrm>
            <a:off x="4023360" y="2651760"/>
            <a:ext cx="2010960" cy="547920"/>
          </a:xfrm>
          <a:custGeom>
            <a:avLst/>
            <a:gdLst/>
            <a:ahLst/>
            <a:rect l="l" t="t" r="r" b="b"/>
            <a:pathLst>
              <a:path w="5590" h="1525">
                <a:moveTo>
                  <a:pt x="0" y="381"/>
                </a:moveTo>
                <a:lnTo>
                  <a:pt x="4191" y="381"/>
                </a:lnTo>
                <a:lnTo>
                  <a:pt x="4191" y="0"/>
                </a:lnTo>
                <a:lnTo>
                  <a:pt x="5589" y="762"/>
                </a:lnTo>
                <a:lnTo>
                  <a:pt x="4191" y="1524"/>
                </a:lnTo>
                <a:lnTo>
                  <a:pt x="4191" y="1143"/>
                </a:lnTo>
                <a:lnTo>
                  <a:pt x="0" y="1143"/>
                </a:lnTo>
                <a:lnTo>
                  <a:pt x="0" y="381"/>
                </a:lnTo>
              </a:path>
            </a:pathLst>
          </a:cu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41" name="CustomShape 5"/>
          <p:cNvSpPr/>
          <p:nvPr/>
        </p:nvSpPr>
        <p:spPr>
          <a:xfrm>
            <a:off x="3840480" y="1098000"/>
            <a:ext cx="2377080" cy="1370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Times New Roman"/>
                <a:ea typeface="DejaVu Sans"/>
              </a:rPr>
              <a:t>joining HouseOfThor network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242" name="Obrázok 245" descr=""/>
          <p:cNvPicPr/>
          <p:nvPr/>
        </p:nvPicPr>
        <p:blipFill>
          <a:blip r:embed="rId2"/>
          <a:srcRect l="16056" t="0" r="12919" b="0"/>
          <a:stretch/>
        </p:blipFill>
        <p:spPr>
          <a:xfrm>
            <a:off x="6345000" y="939240"/>
            <a:ext cx="2890080" cy="35409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CustomShape 1"/>
          <p:cNvSpPr/>
          <p:nvPr/>
        </p:nvSpPr>
        <p:spPr>
          <a:xfrm>
            <a:off x="1188720" y="3019680"/>
            <a:ext cx="6948720" cy="1004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6000" spc="-1" strike="noStrike">
                <a:solidFill>
                  <a:srgbClr val="ffffff"/>
                </a:solidFill>
                <a:latin typeface="Times New Roman"/>
                <a:ea typeface="DejaVu Sans"/>
              </a:rPr>
              <a:t>ipchicken.com</a:t>
            </a:r>
            <a:endParaRPr b="0" lang="en-US" sz="6000" spc="-1" strike="noStrike">
              <a:latin typeface="Arial"/>
            </a:endParaRPr>
          </a:p>
        </p:txBody>
      </p:sp>
      <p:sp>
        <p:nvSpPr>
          <p:cNvPr id="244" name="CustomShape 2"/>
          <p:cNvSpPr/>
          <p:nvPr/>
        </p:nvSpPr>
        <p:spPr>
          <a:xfrm>
            <a:off x="0" y="0"/>
            <a:ext cx="265140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ffffff"/>
                </a:solidFill>
                <a:latin typeface="Times New Roman"/>
                <a:ea typeface="DejaVu Sans"/>
              </a:rPr>
              <a:t>TEST 2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245" name="Obrázok 248" descr=""/>
          <p:cNvPicPr/>
          <p:nvPr/>
        </p:nvPicPr>
        <p:blipFill>
          <a:blip r:embed="rId1"/>
          <a:srcRect l="0" t="0" r="18854" b="0"/>
          <a:stretch/>
        </p:blipFill>
        <p:spPr>
          <a:xfrm>
            <a:off x="4480560" y="1005840"/>
            <a:ext cx="4845600" cy="13802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CustomShape 1"/>
          <p:cNvSpPr/>
          <p:nvPr/>
        </p:nvSpPr>
        <p:spPr>
          <a:xfrm>
            <a:off x="274320" y="97200"/>
            <a:ext cx="3382560" cy="57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ffffff"/>
                </a:solidFill>
                <a:latin typeface="Times New Roman"/>
                <a:ea typeface="DejaVu Sans"/>
              </a:rPr>
              <a:t>BEFORE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47" name="CustomShape 2"/>
          <p:cNvSpPr/>
          <p:nvPr/>
        </p:nvSpPr>
        <p:spPr>
          <a:xfrm>
            <a:off x="5303520" y="153360"/>
            <a:ext cx="338256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Times New Roman"/>
                <a:ea typeface="DejaVu Sans"/>
              </a:rPr>
              <a:t>AFTER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248" name="CustomShape 3"/>
          <p:cNvSpPr/>
          <p:nvPr/>
        </p:nvSpPr>
        <p:spPr>
          <a:xfrm>
            <a:off x="4023360" y="2651760"/>
            <a:ext cx="2010960" cy="547920"/>
          </a:xfrm>
          <a:custGeom>
            <a:avLst/>
            <a:gdLst/>
            <a:ahLst/>
            <a:rect l="l" t="t" r="r" b="b"/>
            <a:pathLst>
              <a:path w="5590" h="1525">
                <a:moveTo>
                  <a:pt x="0" y="381"/>
                </a:moveTo>
                <a:lnTo>
                  <a:pt x="4191" y="381"/>
                </a:lnTo>
                <a:lnTo>
                  <a:pt x="4191" y="0"/>
                </a:lnTo>
                <a:lnTo>
                  <a:pt x="5589" y="762"/>
                </a:lnTo>
                <a:lnTo>
                  <a:pt x="4191" y="1524"/>
                </a:lnTo>
                <a:lnTo>
                  <a:pt x="4191" y="1143"/>
                </a:lnTo>
                <a:lnTo>
                  <a:pt x="0" y="1143"/>
                </a:lnTo>
                <a:lnTo>
                  <a:pt x="0" y="381"/>
                </a:lnTo>
              </a:path>
            </a:pathLst>
          </a:cu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49" name="CustomShape 4"/>
          <p:cNvSpPr/>
          <p:nvPr/>
        </p:nvSpPr>
        <p:spPr>
          <a:xfrm>
            <a:off x="3840480" y="1098000"/>
            <a:ext cx="2377080" cy="1370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Times New Roman"/>
                <a:ea typeface="DejaVu Sans"/>
              </a:rPr>
              <a:t>joining HouseOfThor network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250" name="Obrázok 253" descr=""/>
          <p:cNvPicPr/>
          <p:nvPr/>
        </p:nvPicPr>
        <p:blipFill>
          <a:blip r:embed="rId1"/>
          <a:srcRect l="0" t="0" r="10244" b="0"/>
          <a:stretch/>
        </p:blipFill>
        <p:spPr>
          <a:xfrm>
            <a:off x="6126480" y="822960"/>
            <a:ext cx="3538080" cy="4480200"/>
          </a:xfrm>
          <a:prstGeom prst="rect">
            <a:avLst/>
          </a:prstGeom>
          <a:ln>
            <a:noFill/>
          </a:ln>
        </p:spPr>
      </p:pic>
      <p:pic>
        <p:nvPicPr>
          <p:cNvPr id="251" name="Obrázok 254" descr=""/>
          <p:cNvPicPr/>
          <p:nvPr/>
        </p:nvPicPr>
        <p:blipFill>
          <a:blip r:embed="rId2"/>
          <a:stretch/>
        </p:blipFill>
        <p:spPr>
          <a:xfrm>
            <a:off x="152640" y="826560"/>
            <a:ext cx="3778920" cy="4202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144000" y="72000"/>
            <a:ext cx="9539280" cy="647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7" name="CustomShape 2"/>
          <p:cNvSpPr/>
          <p:nvPr/>
        </p:nvSpPr>
        <p:spPr>
          <a:xfrm>
            <a:off x="504000" y="1326600"/>
            <a:ext cx="9070920" cy="3287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8" name="CustomShape 3"/>
          <p:cNvSpPr/>
          <p:nvPr/>
        </p:nvSpPr>
        <p:spPr>
          <a:xfrm>
            <a:off x="274320" y="91440"/>
            <a:ext cx="960048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ffffff"/>
                </a:solidFill>
                <a:latin typeface="Times New Roman"/>
                <a:ea typeface="DejaVu Sans"/>
              </a:rPr>
              <a:t>Zložky Tor sieťe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129" name="Obrázok 128" descr=""/>
          <p:cNvPicPr/>
          <p:nvPr/>
        </p:nvPicPr>
        <p:blipFill>
          <a:blip r:embed="rId1"/>
          <a:stretch/>
        </p:blipFill>
        <p:spPr>
          <a:xfrm>
            <a:off x="2834640" y="1137960"/>
            <a:ext cx="6361560" cy="3342240"/>
          </a:xfrm>
          <a:prstGeom prst="rect">
            <a:avLst/>
          </a:prstGeom>
          <a:ln>
            <a:noFill/>
          </a:ln>
        </p:spPr>
      </p:pic>
      <p:sp>
        <p:nvSpPr>
          <p:cNvPr id="130" name="CustomShape 4"/>
          <p:cNvSpPr/>
          <p:nvPr/>
        </p:nvSpPr>
        <p:spPr>
          <a:xfrm>
            <a:off x="457200" y="1464840"/>
            <a:ext cx="5027760" cy="1461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Times New Roman"/>
                <a:ea typeface="DejaVu Sans"/>
              </a:rPr>
              <a:t>Klient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Times New Roman"/>
                <a:ea typeface="DejaVu Sans"/>
              </a:rPr>
              <a:t>Vstupný uzol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Times New Roman"/>
                <a:ea typeface="DejaVu Sans"/>
              </a:rPr>
              <a:t>Prostredné uzly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Times New Roman"/>
                <a:ea typeface="DejaVu Sans"/>
              </a:rPr>
              <a:t>Výstupný uzol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CustomShape 1"/>
          <p:cNvSpPr/>
          <p:nvPr/>
        </p:nvSpPr>
        <p:spPr>
          <a:xfrm>
            <a:off x="1646280" y="2103120"/>
            <a:ext cx="6948720" cy="1004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6000" spc="-1" strike="noStrike">
                <a:solidFill>
                  <a:srgbClr val="ffffff"/>
                </a:solidFill>
                <a:latin typeface="Times New Roman"/>
                <a:ea typeface="DejaVu Sans"/>
              </a:rPr>
              <a:t>dnsleaktest.com</a:t>
            </a:r>
            <a:endParaRPr b="0" lang="en-US" sz="6000" spc="-1" strike="noStrike">
              <a:latin typeface="Arial"/>
            </a:endParaRPr>
          </a:p>
        </p:txBody>
      </p:sp>
      <p:sp>
        <p:nvSpPr>
          <p:cNvPr id="253" name="CustomShape 2"/>
          <p:cNvSpPr/>
          <p:nvPr/>
        </p:nvSpPr>
        <p:spPr>
          <a:xfrm>
            <a:off x="0" y="0"/>
            <a:ext cx="265140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ffffff"/>
                </a:solidFill>
                <a:latin typeface="Times New Roman"/>
                <a:ea typeface="DejaVu Sans"/>
              </a:rPr>
              <a:t>TEST 3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254" name="Obrázok 257" descr=""/>
          <p:cNvPicPr/>
          <p:nvPr/>
        </p:nvPicPr>
        <p:blipFill>
          <a:blip r:embed="rId1"/>
          <a:stretch/>
        </p:blipFill>
        <p:spPr>
          <a:xfrm>
            <a:off x="8067960" y="182880"/>
            <a:ext cx="1532880" cy="666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CustomShape 1"/>
          <p:cNvSpPr/>
          <p:nvPr/>
        </p:nvSpPr>
        <p:spPr>
          <a:xfrm>
            <a:off x="274320" y="97200"/>
            <a:ext cx="3382560" cy="57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ffffff"/>
                </a:solidFill>
                <a:latin typeface="Times New Roman"/>
                <a:ea typeface="DejaVu Sans"/>
              </a:rPr>
              <a:t>BEFORE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56" name="CustomShape 2"/>
          <p:cNvSpPr/>
          <p:nvPr/>
        </p:nvSpPr>
        <p:spPr>
          <a:xfrm>
            <a:off x="5303520" y="153360"/>
            <a:ext cx="338256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Times New Roman"/>
                <a:ea typeface="DejaVu Sans"/>
              </a:rPr>
              <a:t>AFTER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257" name="CustomShape 3"/>
          <p:cNvSpPr/>
          <p:nvPr/>
        </p:nvSpPr>
        <p:spPr>
          <a:xfrm>
            <a:off x="4023360" y="2651760"/>
            <a:ext cx="2010960" cy="547920"/>
          </a:xfrm>
          <a:custGeom>
            <a:avLst/>
            <a:gdLst/>
            <a:ahLst/>
            <a:rect l="l" t="t" r="r" b="b"/>
            <a:pathLst>
              <a:path w="5590" h="1525">
                <a:moveTo>
                  <a:pt x="0" y="381"/>
                </a:moveTo>
                <a:lnTo>
                  <a:pt x="4191" y="381"/>
                </a:lnTo>
                <a:lnTo>
                  <a:pt x="4191" y="0"/>
                </a:lnTo>
                <a:lnTo>
                  <a:pt x="5589" y="762"/>
                </a:lnTo>
                <a:lnTo>
                  <a:pt x="4191" y="1524"/>
                </a:lnTo>
                <a:lnTo>
                  <a:pt x="4191" y="1143"/>
                </a:lnTo>
                <a:lnTo>
                  <a:pt x="0" y="1143"/>
                </a:lnTo>
                <a:lnTo>
                  <a:pt x="0" y="381"/>
                </a:lnTo>
              </a:path>
            </a:pathLst>
          </a:cu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58" name="CustomShape 4"/>
          <p:cNvSpPr/>
          <p:nvPr/>
        </p:nvSpPr>
        <p:spPr>
          <a:xfrm>
            <a:off x="3840480" y="1098000"/>
            <a:ext cx="2377080" cy="1370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Times New Roman"/>
                <a:ea typeface="DejaVu Sans"/>
              </a:rPr>
              <a:t>joining HouseOfThor network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259" name="Obrázok 262" descr=""/>
          <p:cNvPicPr/>
          <p:nvPr/>
        </p:nvPicPr>
        <p:blipFill>
          <a:blip r:embed="rId1"/>
          <a:srcRect l="32604" t="0" r="23271" b="0"/>
          <a:stretch/>
        </p:blipFill>
        <p:spPr>
          <a:xfrm>
            <a:off x="6217920" y="880200"/>
            <a:ext cx="3382560" cy="4057200"/>
          </a:xfrm>
          <a:prstGeom prst="rect">
            <a:avLst/>
          </a:prstGeom>
          <a:ln>
            <a:noFill/>
          </a:ln>
        </p:spPr>
      </p:pic>
      <p:pic>
        <p:nvPicPr>
          <p:cNvPr id="260" name="Obrázok 263" descr=""/>
          <p:cNvPicPr/>
          <p:nvPr/>
        </p:nvPicPr>
        <p:blipFill>
          <a:blip r:embed="rId2"/>
          <a:srcRect l="32254" t="0" r="22727" b="0"/>
          <a:stretch/>
        </p:blipFill>
        <p:spPr>
          <a:xfrm>
            <a:off x="274320" y="914400"/>
            <a:ext cx="3382560" cy="38574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CustomShape 1"/>
          <p:cNvSpPr/>
          <p:nvPr/>
        </p:nvSpPr>
        <p:spPr>
          <a:xfrm>
            <a:off x="274320" y="97200"/>
            <a:ext cx="3382560" cy="57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ffffff"/>
                </a:solidFill>
                <a:latin typeface="Times New Roman"/>
                <a:ea typeface="DejaVu Sans"/>
              </a:rPr>
              <a:t>BEFORE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262" name="Obrázok 265" descr=""/>
          <p:cNvPicPr/>
          <p:nvPr/>
        </p:nvPicPr>
        <p:blipFill>
          <a:blip r:embed="rId1"/>
          <a:stretch/>
        </p:blipFill>
        <p:spPr>
          <a:xfrm>
            <a:off x="1375560" y="775440"/>
            <a:ext cx="7329240" cy="44535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CustomShape 1"/>
          <p:cNvSpPr/>
          <p:nvPr/>
        </p:nvSpPr>
        <p:spPr>
          <a:xfrm>
            <a:off x="457200" y="123840"/>
            <a:ext cx="338256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Times New Roman"/>
                <a:ea typeface="DejaVu Sans"/>
              </a:rPr>
              <a:t>AFTER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264" name="CustomShape 2"/>
          <p:cNvSpPr/>
          <p:nvPr/>
        </p:nvSpPr>
        <p:spPr>
          <a:xfrm>
            <a:off x="4023360" y="2651760"/>
            <a:ext cx="2010960" cy="547920"/>
          </a:xfrm>
          <a:custGeom>
            <a:avLst/>
            <a:gdLst/>
            <a:ahLst/>
            <a:rect l="l" t="t" r="r" b="b"/>
            <a:pathLst>
              <a:path w="5590" h="1525">
                <a:moveTo>
                  <a:pt x="0" y="381"/>
                </a:moveTo>
                <a:lnTo>
                  <a:pt x="4191" y="381"/>
                </a:lnTo>
                <a:lnTo>
                  <a:pt x="4191" y="0"/>
                </a:lnTo>
                <a:lnTo>
                  <a:pt x="5589" y="762"/>
                </a:lnTo>
                <a:lnTo>
                  <a:pt x="4191" y="1524"/>
                </a:lnTo>
                <a:lnTo>
                  <a:pt x="4191" y="1143"/>
                </a:lnTo>
                <a:lnTo>
                  <a:pt x="0" y="1143"/>
                </a:lnTo>
                <a:lnTo>
                  <a:pt x="0" y="381"/>
                </a:lnTo>
              </a:path>
            </a:pathLst>
          </a:cu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65" name="CustomShape 3"/>
          <p:cNvSpPr/>
          <p:nvPr/>
        </p:nvSpPr>
        <p:spPr>
          <a:xfrm>
            <a:off x="3840480" y="1098000"/>
            <a:ext cx="2377080" cy="1370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Times New Roman"/>
                <a:ea typeface="DejaVu Sans"/>
              </a:rPr>
              <a:t>joining HouseOfThor network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266" name="Obrázok 269" descr=""/>
          <p:cNvPicPr/>
          <p:nvPr/>
        </p:nvPicPr>
        <p:blipFill>
          <a:blip r:embed="rId1"/>
          <a:stretch/>
        </p:blipFill>
        <p:spPr>
          <a:xfrm>
            <a:off x="772920" y="1097280"/>
            <a:ext cx="8534520" cy="39333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CustomShape 1"/>
          <p:cNvSpPr/>
          <p:nvPr/>
        </p:nvSpPr>
        <p:spPr>
          <a:xfrm>
            <a:off x="2042280" y="2103120"/>
            <a:ext cx="6948720" cy="760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4400" spc="-1" strike="noStrike">
                <a:solidFill>
                  <a:srgbClr val="ffffff"/>
                </a:solidFill>
                <a:latin typeface="Times New Roman"/>
                <a:ea typeface="DejaVu Sans"/>
              </a:rPr>
              <a:t>browserleaks.com/ip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68" name="CustomShape 2"/>
          <p:cNvSpPr/>
          <p:nvPr/>
        </p:nvSpPr>
        <p:spPr>
          <a:xfrm>
            <a:off x="0" y="0"/>
            <a:ext cx="265140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ffffff"/>
                </a:solidFill>
                <a:latin typeface="Times New Roman"/>
                <a:ea typeface="DejaVu Sans"/>
              </a:rPr>
              <a:t>TEST 4</a:t>
            </a:r>
            <a:endParaRPr b="0" lang="en-US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CustomShape 1"/>
          <p:cNvSpPr/>
          <p:nvPr/>
        </p:nvSpPr>
        <p:spPr>
          <a:xfrm>
            <a:off x="274320" y="97200"/>
            <a:ext cx="3382560" cy="57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ffffff"/>
                </a:solidFill>
                <a:latin typeface="Times New Roman"/>
                <a:ea typeface="DejaVu Sans"/>
              </a:rPr>
              <a:t>BEFORE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270" name="Obrázok 273" descr=""/>
          <p:cNvPicPr/>
          <p:nvPr/>
        </p:nvPicPr>
        <p:blipFill>
          <a:blip r:embed="rId1"/>
          <a:srcRect l="0" t="0" r="0" b="3515"/>
          <a:stretch/>
        </p:blipFill>
        <p:spPr>
          <a:xfrm>
            <a:off x="1364760" y="805320"/>
            <a:ext cx="7351200" cy="44974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CustomShape 1"/>
          <p:cNvSpPr/>
          <p:nvPr/>
        </p:nvSpPr>
        <p:spPr>
          <a:xfrm>
            <a:off x="371520" y="153360"/>
            <a:ext cx="338256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Times New Roman"/>
                <a:ea typeface="DejaVu Sans"/>
              </a:rPr>
              <a:t>AFTER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272" name="Obrázok 275" descr=""/>
          <p:cNvPicPr/>
          <p:nvPr/>
        </p:nvPicPr>
        <p:blipFill>
          <a:blip r:embed="rId1"/>
          <a:srcRect l="0" t="4014" r="0" b="0"/>
          <a:stretch/>
        </p:blipFill>
        <p:spPr>
          <a:xfrm>
            <a:off x="1554480" y="731520"/>
            <a:ext cx="7376760" cy="48474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CustomShape 1"/>
          <p:cNvSpPr/>
          <p:nvPr/>
        </p:nvSpPr>
        <p:spPr>
          <a:xfrm>
            <a:off x="2560320" y="2104200"/>
            <a:ext cx="6948720" cy="912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5400" spc="-1" strike="noStrike">
                <a:solidFill>
                  <a:srgbClr val="ffffff"/>
                </a:solidFill>
                <a:latin typeface="Times New Roman"/>
                <a:ea typeface="DejaVu Sans"/>
              </a:rPr>
              <a:t>Speed Test </a:t>
            </a:r>
            <a:endParaRPr b="0" lang="en-US" sz="5400" spc="-1" strike="noStrike">
              <a:latin typeface="Arial"/>
            </a:endParaRPr>
          </a:p>
        </p:txBody>
      </p:sp>
      <p:sp>
        <p:nvSpPr>
          <p:cNvPr id="274" name="CustomShape 2"/>
          <p:cNvSpPr/>
          <p:nvPr/>
        </p:nvSpPr>
        <p:spPr>
          <a:xfrm>
            <a:off x="0" y="0"/>
            <a:ext cx="265140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ffffff"/>
                </a:solidFill>
                <a:latin typeface="Times New Roman"/>
                <a:ea typeface="DejaVu Sans"/>
              </a:rPr>
              <a:t>TEST 5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275" name="Obrázok 278" descr=""/>
          <p:cNvPicPr/>
          <p:nvPr/>
        </p:nvPicPr>
        <p:blipFill>
          <a:blip r:embed="rId1"/>
          <a:stretch/>
        </p:blipFill>
        <p:spPr>
          <a:xfrm>
            <a:off x="5760720" y="1005840"/>
            <a:ext cx="4764960" cy="26514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CustomShape 1"/>
          <p:cNvSpPr/>
          <p:nvPr/>
        </p:nvSpPr>
        <p:spPr>
          <a:xfrm>
            <a:off x="274320" y="97200"/>
            <a:ext cx="3382560" cy="57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ffffff"/>
                </a:solidFill>
                <a:latin typeface="Times New Roman"/>
                <a:ea typeface="DejaVu Sans"/>
              </a:rPr>
              <a:t>BEFORE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277" name="Obrázok 280" descr=""/>
          <p:cNvPicPr/>
          <p:nvPr/>
        </p:nvPicPr>
        <p:blipFill>
          <a:blip r:embed="rId1"/>
          <a:stretch/>
        </p:blipFill>
        <p:spPr>
          <a:xfrm>
            <a:off x="698040" y="1188720"/>
            <a:ext cx="8354160" cy="3626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CustomShape 1"/>
          <p:cNvSpPr/>
          <p:nvPr/>
        </p:nvSpPr>
        <p:spPr>
          <a:xfrm>
            <a:off x="91800" y="91440"/>
            <a:ext cx="338256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Times New Roman"/>
                <a:ea typeface="DejaVu Sans"/>
              </a:rPr>
              <a:t>AFTER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279" name="Obrázok 282" descr=""/>
          <p:cNvPicPr/>
          <p:nvPr/>
        </p:nvPicPr>
        <p:blipFill>
          <a:blip r:embed="rId1"/>
          <a:stretch/>
        </p:blipFill>
        <p:spPr>
          <a:xfrm>
            <a:off x="632520" y="1009440"/>
            <a:ext cx="7962480" cy="41108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CustomShape 1"/>
          <p:cNvSpPr/>
          <p:nvPr/>
        </p:nvSpPr>
        <p:spPr>
          <a:xfrm>
            <a:off x="144000" y="72000"/>
            <a:ext cx="9539280" cy="647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2" name="CustomShape 2"/>
          <p:cNvSpPr/>
          <p:nvPr/>
        </p:nvSpPr>
        <p:spPr>
          <a:xfrm>
            <a:off x="274320" y="91440"/>
            <a:ext cx="960048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ffffff"/>
                </a:solidFill>
                <a:latin typeface="Times New Roman"/>
                <a:ea typeface="DejaVu Sans"/>
              </a:rPr>
              <a:t>Sieťový tok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133" name="Obrázok 132" descr=""/>
          <p:cNvPicPr/>
          <p:nvPr/>
        </p:nvPicPr>
        <p:blipFill>
          <a:blip r:embed="rId1"/>
          <a:stretch/>
        </p:blipFill>
        <p:spPr>
          <a:xfrm>
            <a:off x="883440" y="2035440"/>
            <a:ext cx="8313480" cy="17132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CustomShape 1"/>
          <p:cNvSpPr/>
          <p:nvPr/>
        </p:nvSpPr>
        <p:spPr>
          <a:xfrm>
            <a:off x="1646280" y="2103120"/>
            <a:ext cx="6948720" cy="1736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en-US" sz="5400" spc="-1" strike="noStrike">
                <a:solidFill>
                  <a:srgbClr val="ffffff"/>
                </a:solidFill>
                <a:latin typeface="Times New Roman"/>
                <a:ea typeface="DejaVu Sans"/>
              </a:rPr>
              <a:t>Prístup do hidden services</a:t>
            </a:r>
            <a:endParaRPr b="0" lang="en-US" sz="5400" spc="-1" strike="noStrike">
              <a:latin typeface="Arial"/>
            </a:endParaRPr>
          </a:p>
        </p:txBody>
      </p:sp>
      <p:sp>
        <p:nvSpPr>
          <p:cNvPr id="281" name="CustomShape 2"/>
          <p:cNvSpPr/>
          <p:nvPr/>
        </p:nvSpPr>
        <p:spPr>
          <a:xfrm>
            <a:off x="0" y="0"/>
            <a:ext cx="265140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ffffff"/>
                </a:solidFill>
                <a:latin typeface="Times New Roman"/>
                <a:ea typeface="DejaVu Sans"/>
              </a:rPr>
              <a:t>TEST 6</a:t>
            </a:r>
            <a:endParaRPr b="0" lang="en-US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CustomShape 1"/>
          <p:cNvSpPr/>
          <p:nvPr/>
        </p:nvSpPr>
        <p:spPr>
          <a:xfrm>
            <a:off x="274320" y="97200"/>
            <a:ext cx="3382560" cy="57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ffffff"/>
                </a:solidFill>
                <a:latin typeface="Times New Roman"/>
                <a:ea typeface="DejaVu Sans"/>
              </a:rPr>
              <a:t>BEFORE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83" name="CustomShape 2"/>
          <p:cNvSpPr/>
          <p:nvPr/>
        </p:nvSpPr>
        <p:spPr>
          <a:xfrm>
            <a:off x="5943600" y="2651760"/>
            <a:ext cx="2010960" cy="547920"/>
          </a:xfrm>
          <a:custGeom>
            <a:avLst/>
            <a:gdLst/>
            <a:ahLst/>
            <a:rect l="l" t="t" r="r" b="b"/>
            <a:pathLst>
              <a:path w="5590" h="1525">
                <a:moveTo>
                  <a:pt x="0" y="381"/>
                </a:moveTo>
                <a:lnTo>
                  <a:pt x="4191" y="381"/>
                </a:lnTo>
                <a:lnTo>
                  <a:pt x="4191" y="0"/>
                </a:lnTo>
                <a:lnTo>
                  <a:pt x="5589" y="762"/>
                </a:lnTo>
                <a:lnTo>
                  <a:pt x="4191" y="1524"/>
                </a:lnTo>
                <a:lnTo>
                  <a:pt x="4191" y="1143"/>
                </a:lnTo>
                <a:lnTo>
                  <a:pt x="0" y="1143"/>
                </a:lnTo>
                <a:lnTo>
                  <a:pt x="0" y="381"/>
                </a:lnTo>
              </a:path>
            </a:pathLst>
          </a:cu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84" name="CustomShape 3"/>
          <p:cNvSpPr/>
          <p:nvPr/>
        </p:nvSpPr>
        <p:spPr>
          <a:xfrm>
            <a:off x="5669280" y="1008000"/>
            <a:ext cx="2377080" cy="1370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Times New Roman"/>
                <a:ea typeface="DejaVu Sans"/>
              </a:rPr>
              <a:t>joining HouseOfThor network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285" name="Obrázok 288" descr=""/>
          <p:cNvPicPr/>
          <p:nvPr/>
        </p:nvPicPr>
        <p:blipFill>
          <a:blip r:embed="rId1"/>
          <a:stretch/>
        </p:blipFill>
        <p:spPr>
          <a:xfrm>
            <a:off x="317880" y="914400"/>
            <a:ext cx="5076720" cy="39430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CustomShape 1"/>
          <p:cNvSpPr/>
          <p:nvPr/>
        </p:nvSpPr>
        <p:spPr>
          <a:xfrm>
            <a:off x="182880" y="123840"/>
            <a:ext cx="338256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Times New Roman"/>
                <a:ea typeface="DejaVu Sans"/>
              </a:rPr>
              <a:t>AFTER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287" name="CustomShape 2"/>
          <p:cNvSpPr/>
          <p:nvPr/>
        </p:nvSpPr>
        <p:spPr>
          <a:xfrm>
            <a:off x="4023360" y="2651760"/>
            <a:ext cx="2010960" cy="547920"/>
          </a:xfrm>
          <a:custGeom>
            <a:avLst/>
            <a:gdLst/>
            <a:ahLst/>
            <a:rect l="l" t="t" r="r" b="b"/>
            <a:pathLst>
              <a:path w="5590" h="1525">
                <a:moveTo>
                  <a:pt x="0" y="381"/>
                </a:moveTo>
                <a:lnTo>
                  <a:pt x="4191" y="381"/>
                </a:lnTo>
                <a:lnTo>
                  <a:pt x="4191" y="0"/>
                </a:lnTo>
                <a:lnTo>
                  <a:pt x="5589" y="762"/>
                </a:lnTo>
                <a:lnTo>
                  <a:pt x="4191" y="1524"/>
                </a:lnTo>
                <a:lnTo>
                  <a:pt x="4191" y="1143"/>
                </a:lnTo>
                <a:lnTo>
                  <a:pt x="0" y="1143"/>
                </a:lnTo>
                <a:lnTo>
                  <a:pt x="0" y="381"/>
                </a:lnTo>
              </a:path>
            </a:pathLst>
          </a:cu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88" name="CustomShape 3"/>
          <p:cNvSpPr/>
          <p:nvPr/>
        </p:nvSpPr>
        <p:spPr>
          <a:xfrm>
            <a:off x="3840480" y="1098000"/>
            <a:ext cx="2377080" cy="1370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Times New Roman"/>
                <a:ea typeface="DejaVu Sans"/>
              </a:rPr>
              <a:t>joining HouseOfThor network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289" name="Obrázok 292" descr=""/>
          <p:cNvPicPr/>
          <p:nvPr/>
        </p:nvPicPr>
        <p:blipFill>
          <a:blip r:embed="rId1"/>
          <a:srcRect l="0" t="0" r="0" b="23949"/>
          <a:stretch/>
        </p:blipFill>
        <p:spPr>
          <a:xfrm>
            <a:off x="365760" y="1097280"/>
            <a:ext cx="8796960" cy="4023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CustomShape 1"/>
          <p:cNvSpPr/>
          <p:nvPr/>
        </p:nvSpPr>
        <p:spPr>
          <a:xfrm>
            <a:off x="1646280" y="2103120"/>
            <a:ext cx="6948720" cy="912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en-US" sz="5400" spc="-1" strike="noStrike">
                <a:solidFill>
                  <a:srgbClr val="ffffff"/>
                </a:solidFill>
                <a:latin typeface="Times New Roman"/>
                <a:ea typeface="DejaVu Sans"/>
              </a:rPr>
              <a:t>Youtube</a:t>
            </a:r>
            <a:endParaRPr b="0" lang="en-US" sz="5400" spc="-1" strike="noStrike">
              <a:latin typeface="Arial"/>
            </a:endParaRPr>
          </a:p>
        </p:txBody>
      </p:sp>
      <p:sp>
        <p:nvSpPr>
          <p:cNvPr id="291" name="CustomShape 2"/>
          <p:cNvSpPr/>
          <p:nvPr/>
        </p:nvSpPr>
        <p:spPr>
          <a:xfrm>
            <a:off x="0" y="0"/>
            <a:ext cx="265140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ffffff"/>
                </a:solidFill>
                <a:latin typeface="Times New Roman"/>
                <a:ea typeface="DejaVu Sans"/>
              </a:rPr>
              <a:t>TEST 6</a:t>
            </a:r>
            <a:endParaRPr b="0" lang="en-US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CustomShape 1"/>
          <p:cNvSpPr/>
          <p:nvPr/>
        </p:nvSpPr>
        <p:spPr>
          <a:xfrm>
            <a:off x="274320" y="97200"/>
            <a:ext cx="3382560" cy="57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ffffff"/>
                </a:solidFill>
                <a:latin typeface="Times New Roman"/>
                <a:ea typeface="DejaVu Sans"/>
              </a:rPr>
              <a:t>BEFORE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93" name="CustomShape 2"/>
          <p:cNvSpPr/>
          <p:nvPr/>
        </p:nvSpPr>
        <p:spPr>
          <a:xfrm>
            <a:off x="6309360" y="2651760"/>
            <a:ext cx="1645560" cy="547920"/>
          </a:xfrm>
          <a:custGeom>
            <a:avLst/>
            <a:gdLst/>
            <a:ahLst/>
            <a:rect l="l" t="t" r="r" b="b"/>
            <a:pathLst>
              <a:path w="5590" h="1525">
                <a:moveTo>
                  <a:pt x="0" y="381"/>
                </a:moveTo>
                <a:lnTo>
                  <a:pt x="4191" y="381"/>
                </a:lnTo>
                <a:lnTo>
                  <a:pt x="4191" y="0"/>
                </a:lnTo>
                <a:lnTo>
                  <a:pt x="5589" y="762"/>
                </a:lnTo>
                <a:lnTo>
                  <a:pt x="4191" y="1524"/>
                </a:lnTo>
                <a:lnTo>
                  <a:pt x="4191" y="1143"/>
                </a:lnTo>
                <a:lnTo>
                  <a:pt x="0" y="1143"/>
                </a:lnTo>
                <a:lnTo>
                  <a:pt x="0" y="381"/>
                </a:lnTo>
              </a:path>
            </a:pathLst>
          </a:cu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94" name="CustomShape 3"/>
          <p:cNvSpPr/>
          <p:nvPr/>
        </p:nvSpPr>
        <p:spPr>
          <a:xfrm>
            <a:off x="5120640" y="1190880"/>
            <a:ext cx="2377080" cy="1370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Times New Roman"/>
                <a:ea typeface="DejaVu Sans"/>
              </a:rPr>
              <a:t>joining HouseOfThor network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295" name="CustomShape 4"/>
          <p:cNvSpPr/>
          <p:nvPr/>
        </p:nvSpPr>
        <p:spPr>
          <a:xfrm>
            <a:off x="5303520" y="3474720"/>
            <a:ext cx="246852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Times New Roman"/>
                <a:ea typeface="DejaVu Sans"/>
              </a:rPr>
              <a:t>A asi 20 rôznych 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Times New Roman"/>
                <a:ea typeface="DejaVu Sans"/>
              </a:rPr>
              <a:t>“</a:t>
            </a:r>
            <a:r>
              <a:rPr b="0" lang="en-US" sz="1800" spc="-1" strike="noStrike">
                <a:solidFill>
                  <a:srgbClr val="ffffff"/>
                </a:solidFill>
                <a:latin typeface="Times New Roman"/>
                <a:ea typeface="DejaVu Sans"/>
              </a:rPr>
              <a:t>I am not robot” testoch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96" name="Obrázok 299" descr=""/>
          <p:cNvPicPr/>
          <p:nvPr/>
        </p:nvPicPr>
        <p:blipFill>
          <a:blip r:embed="rId1"/>
          <a:stretch/>
        </p:blipFill>
        <p:spPr>
          <a:xfrm>
            <a:off x="94680" y="1086480"/>
            <a:ext cx="5118840" cy="35766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Obrázok 300" descr=""/>
          <p:cNvPicPr/>
          <p:nvPr/>
        </p:nvPicPr>
        <p:blipFill>
          <a:blip r:embed="rId1"/>
          <a:srcRect l="0" t="5638" r="5258" b="0"/>
          <a:stretch/>
        </p:blipFill>
        <p:spPr>
          <a:xfrm>
            <a:off x="1280160" y="640080"/>
            <a:ext cx="6590520" cy="4586400"/>
          </a:xfrm>
          <a:prstGeom prst="rect">
            <a:avLst/>
          </a:prstGeom>
          <a:ln>
            <a:noFill/>
          </a:ln>
        </p:spPr>
      </p:pic>
      <p:sp>
        <p:nvSpPr>
          <p:cNvPr id="298" name="CustomShape 1"/>
          <p:cNvSpPr/>
          <p:nvPr/>
        </p:nvSpPr>
        <p:spPr>
          <a:xfrm>
            <a:off x="183240" y="32400"/>
            <a:ext cx="8411760" cy="51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Times New Roman"/>
                <a:ea typeface="DejaVu Sans"/>
              </a:rPr>
              <a:t>AFTER  stále rovnaké ale pomalšie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CustomShape 1"/>
          <p:cNvSpPr/>
          <p:nvPr/>
        </p:nvSpPr>
        <p:spPr>
          <a:xfrm>
            <a:off x="274320" y="91440"/>
            <a:ext cx="383976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ffffff"/>
                </a:solidFill>
                <a:latin typeface="Times New Roman"/>
                <a:ea typeface="DejaVu Sans"/>
              </a:rPr>
              <a:t>INŠTALÁCIA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135" name="Obrázok 134" descr=""/>
          <p:cNvPicPr/>
          <p:nvPr/>
        </p:nvPicPr>
        <p:blipFill>
          <a:blip r:embed="rId1"/>
          <a:srcRect l="0" t="26316" r="0" b="23700"/>
          <a:stretch/>
        </p:blipFill>
        <p:spPr>
          <a:xfrm>
            <a:off x="1310040" y="1645920"/>
            <a:ext cx="7558920" cy="2833560"/>
          </a:xfrm>
          <a:prstGeom prst="rect">
            <a:avLst/>
          </a:prstGeom>
          <a:ln>
            <a:noFill/>
          </a:ln>
        </p:spPr>
      </p:pic>
      <p:sp>
        <p:nvSpPr>
          <p:cNvPr id="136" name="CustomShape 2"/>
          <p:cNvSpPr/>
          <p:nvPr/>
        </p:nvSpPr>
        <p:spPr>
          <a:xfrm>
            <a:off x="513000" y="954000"/>
            <a:ext cx="5851440" cy="39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ffffff"/>
                </a:solidFill>
                <a:latin typeface="Times New Roman"/>
                <a:ea typeface="DejaVu Sans"/>
              </a:rPr>
              <a:t>Say hello to our little friend: Raspberry Pi Zero W</a:t>
            </a:r>
            <a:endParaRPr b="0" lang="en-US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CustomShape 1"/>
          <p:cNvSpPr/>
          <p:nvPr/>
        </p:nvSpPr>
        <p:spPr>
          <a:xfrm>
            <a:off x="731520" y="733320"/>
            <a:ext cx="7863480" cy="3076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Times New Roman"/>
                <a:ea typeface="DejaVu Sans"/>
              </a:rPr>
              <a:t>1. Napálenie Rasbian Lite Os na SD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Times New Roman"/>
                <a:ea typeface="DejaVu Sans"/>
              </a:rPr>
              <a:t>2. Inštalácia “hostapd” a “udhcpd”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Times New Roman"/>
                <a:ea typeface="DejaVu Sans"/>
              </a:rPr>
              <a:t>3. Konfigurácia hospapd a udhcpd suborov</a:t>
            </a:r>
            <a:r>
              <a:rPr b="0" lang="en-US" sz="2800" spc="-1" strike="noStrike">
                <a:solidFill>
                  <a:srgbClr val="ffffff"/>
                </a:solidFill>
                <a:latin typeface="Times New Roman"/>
                <a:ea typeface="DejaVu Sans"/>
              </a:rPr>
              <a:t>	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Times New Roman"/>
                <a:ea typeface="DejaVu Sans"/>
              </a:rPr>
              <a:t>4. Inštalácia “tor”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Times New Roman"/>
                <a:ea typeface="DejaVu Sans"/>
              </a:rPr>
              <a:t>5. Konfigurácia “torrc”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Times New Roman"/>
                <a:ea typeface="DejaVu Sans"/>
              </a:rPr>
              <a:t>6. Nastavenie iptables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latin typeface="Times New Roman"/>
                <a:ea typeface="DejaVu Sans"/>
              </a:rPr>
              <a:t>7. Nastaviť network forwarding</a:t>
            </a:r>
            <a:endParaRPr b="0" lang="en-US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CustomShape 1"/>
          <p:cNvSpPr/>
          <p:nvPr/>
        </p:nvSpPr>
        <p:spPr>
          <a:xfrm>
            <a:off x="274320" y="91440"/>
            <a:ext cx="960048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ffffff"/>
                </a:solidFill>
                <a:latin typeface="Times New Roman"/>
                <a:ea typeface="DejaVu Sans"/>
              </a:rPr>
              <a:t>Naformátovanie SD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139" name="Obrázok 138" descr=""/>
          <p:cNvPicPr/>
          <p:nvPr/>
        </p:nvPicPr>
        <p:blipFill>
          <a:blip r:embed="rId1"/>
          <a:stretch/>
        </p:blipFill>
        <p:spPr>
          <a:xfrm>
            <a:off x="853920" y="693720"/>
            <a:ext cx="2528640" cy="4334760"/>
          </a:xfrm>
          <a:prstGeom prst="rect">
            <a:avLst/>
          </a:prstGeom>
          <a:ln>
            <a:noFill/>
          </a:ln>
        </p:spPr>
      </p:pic>
      <p:pic>
        <p:nvPicPr>
          <p:cNvPr id="140" name="Obrázok 139" descr=""/>
          <p:cNvPicPr/>
          <p:nvPr/>
        </p:nvPicPr>
        <p:blipFill>
          <a:blip r:embed="rId2"/>
          <a:srcRect l="0" t="744" r="0" b="14288"/>
          <a:stretch/>
        </p:blipFill>
        <p:spPr>
          <a:xfrm>
            <a:off x="4570560" y="914400"/>
            <a:ext cx="4664160" cy="42966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CustomShape 1"/>
          <p:cNvSpPr/>
          <p:nvPr/>
        </p:nvSpPr>
        <p:spPr>
          <a:xfrm>
            <a:off x="274320" y="91440"/>
            <a:ext cx="960048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ffffff"/>
                </a:solidFill>
                <a:latin typeface="Times New Roman"/>
                <a:ea typeface="DejaVu Sans"/>
              </a:rPr>
              <a:t>Napálenie Raspberry Pi OS Lite na SD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142" name="Obrázok 141" descr=""/>
          <p:cNvPicPr/>
          <p:nvPr/>
        </p:nvPicPr>
        <p:blipFill>
          <a:blip r:embed="rId1"/>
          <a:stretch/>
        </p:blipFill>
        <p:spPr>
          <a:xfrm>
            <a:off x="4668480" y="1920240"/>
            <a:ext cx="5023440" cy="3382560"/>
          </a:xfrm>
          <a:prstGeom prst="rect">
            <a:avLst/>
          </a:prstGeom>
          <a:ln>
            <a:noFill/>
          </a:ln>
        </p:spPr>
      </p:pic>
      <p:pic>
        <p:nvPicPr>
          <p:cNvPr id="143" name="Obrázok 142" descr=""/>
          <p:cNvPicPr/>
          <p:nvPr/>
        </p:nvPicPr>
        <p:blipFill>
          <a:blip r:embed="rId2"/>
          <a:stretch/>
        </p:blipFill>
        <p:spPr>
          <a:xfrm>
            <a:off x="182880" y="822960"/>
            <a:ext cx="4882320" cy="32450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1079</TotalTime>
  <Application>LibreOffice/6.3.1.2$Windows_x86 LibreOffice_project/b79626edf0065ac373bd1df5c28bd630b4424273</Application>
  <Words>547</Words>
  <Paragraphs>151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2021-04-18T15:17:34Z</dcterms:created>
  <dc:creator>RusO</dc:creator>
  <dc:description/>
  <dc:language>en-US</dc:language>
  <cp:lastModifiedBy/>
  <dcterms:modified xsi:type="dcterms:W3CDTF">2021-04-26T09:09:26Z</dcterms:modified>
  <cp:revision>10</cp:revision>
  <dc:subject/>
  <dc:title>Portfolio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Vlastná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55</vt:i4>
  </property>
</Properties>
</file>